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7CE3A-EE41-4C6D-B790-4B8A5234075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A83A26D6-CD17-4BFD-970D-17656CFEEB16}">
      <dgm:prSet/>
      <dgm:spPr/>
      <dgm:t>
        <a:bodyPr/>
        <a:lstStyle/>
        <a:p>
          <a:r>
            <a:rPr lang="nl-NL"/>
            <a:t>Terugblik vorige les</a:t>
          </a:r>
          <a:endParaRPr lang="en-US"/>
        </a:p>
      </dgm:t>
    </dgm:pt>
    <dgm:pt modelId="{76CD47B0-B949-47AB-B270-7C13B59DD9C2}" type="parTrans" cxnId="{9C86758A-2656-4489-A5CF-C57C2F4AC096}">
      <dgm:prSet/>
      <dgm:spPr/>
      <dgm:t>
        <a:bodyPr/>
        <a:lstStyle/>
        <a:p>
          <a:endParaRPr lang="en-US"/>
        </a:p>
      </dgm:t>
    </dgm:pt>
    <dgm:pt modelId="{7FBC7DFC-C41E-4344-912E-887D738D1771}" type="sibTrans" cxnId="{9C86758A-2656-4489-A5CF-C57C2F4AC096}">
      <dgm:prSet/>
      <dgm:spPr/>
      <dgm:t>
        <a:bodyPr/>
        <a:lstStyle/>
        <a:p>
          <a:endParaRPr lang="en-US"/>
        </a:p>
      </dgm:t>
    </dgm:pt>
    <dgm:pt modelId="{ACE71D16-4DFF-4846-A113-E8F9755A7F06}">
      <dgm:prSet/>
      <dgm:spPr/>
      <dgm:t>
        <a:bodyPr/>
        <a:lstStyle/>
        <a:p>
          <a:r>
            <a:rPr lang="nl-NL"/>
            <a:t>Leerdoelen</a:t>
          </a:r>
          <a:endParaRPr lang="en-US"/>
        </a:p>
      </dgm:t>
    </dgm:pt>
    <dgm:pt modelId="{04A68233-401A-4976-98F9-053F5A8357DC}" type="parTrans" cxnId="{0E1A0F21-D1BE-4226-B1E7-33148A4440BB}">
      <dgm:prSet/>
      <dgm:spPr/>
      <dgm:t>
        <a:bodyPr/>
        <a:lstStyle/>
        <a:p>
          <a:endParaRPr lang="en-US"/>
        </a:p>
      </dgm:t>
    </dgm:pt>
    <dgm:pt modelId="{4704C527-8481-4913-9B13-02F7BC2115B1}" type="sibTrans" cxnId="{0E1A0F21-D1BE-4226-B1E7-33148A4440BB}">
      <dgm:prSet/>
      <dgm:spPr/>
      <dgm:t>
        <a:bodyPr/>
        <a:lstStyle/>
        <a:p>
          <a:endParaRPr lang="en-US"/>
        </a:p>
      </dgm:t>
    </dgm:pt>
    <dgm:pt modelId="{68F17E60-9AAD-473F-B457-E2480D73CB85}">
      <dgm:prSet/>
      <dgm:spPr/>
      <dgm:t>
        <a:bodyPr/>
        <a:lstStyle/>
        <a:p>
          <a:r>
            <a:rPr lang="nl-NL"/>
            <a:t>Theorie</a:t>
          </a:r>
          <a:endParaRPr lang="en-US"/>
        </a:p>
      </dgm:t>
    </dgm:pt>
    <dgm:pt modelId="{4D77007A-AB49-4C2B-8370-22E550D8F3C3}" type="parTrans" cxnId="{D7335FBC-0B0C-42BB-98C4-F1186DC1E844}">
      <dgm:prSet/>
      <dgm:spPr/>
      <dgm:t>
        <a:bodyPr/>
        <a:lstStyle/>
        <a:p>
          <a:endParaRPr lang="en-US"/>
        </a:p>
      </dgm:t>
    </dgm:pt>
    <dgm:pt modelId="{611B7DD8-3590-481E-8A3C-5011D34FD3C1}" type="sibTrans" cxnId="{D7335FBC-0B0C-42BB-98C4-F1186DC1E844}">
      <dgm:prSet/>
      <dgm:spPr/>
      <dgm:t>
        <a:bodyPr/>
        <a:lstStyle/>
        <a:p>
          <a:endParaRPr lang="en-US"/>
        </a:p>
      </dgm:t>
    </dgm:pt>
    <dgm:pt modelId="{155CD128-658F-4531-968D-FA412F08399F}">
      <dgm:prSet/>
      <dgm:spPr/>
      <dgm:t>
        <a:bodyPr/>
        <a:lstStyle/>
        <a:p>
          <a:r>
            <a:rPr lang="nl-NL"/>
            <a:t>opdracht</a:t>
          </a:r>
          <a:endParaRPr lang="en-US"/>
        </a:p>
      </dgm:t>
    </dgm:pt>
    <dgm:pt modelId="{A0967246-8D05-4A4B-AAEF-F3F2DDDA4438}" type="parTrans" cxnId="{D3BF24BB-64AA-4B1E-98DD-E1D2CFCDFED8}">
      <dgm:prSet/>
      <dgm:spPr/>
      <dgm:t>
        <a:bodyPr/>
        <a:lstStyle/>
        <a:p>
          <a:endParaRPr lang="en-US"/>
        </a:p>
      </dgm:t>
    </dgm:pt>
    <dgm:pt modelId="{B826905B-EC76-4D2E-9397-10BBA8D6C08D}" type="sibTrans" cxnId="{D3BF24BB-64AA-4B1E-98DD-E1D2CFCDFED8}">
      <dgm:prSet/>
      <dgm:spPr/>
      <dgm:t>
        <a:bodyPr/>
        <a:lstStyle/>
        <a:p>
          <a:endParaRPr lang="en-US"/>
        </a:p>
      </dgm:t>
    </dgm:pt>
    <dgm:pt modelId="{A2882FC1-5F36-445F-87DC-5EBEFC41D42B}" type="pres">
      <dgm:prSet presAssocID="{4D57CE3A-EE41-4C6D-B790-4B8A52340750}" presName="linear" presStyleCnt="0">
        <dgm:presLayoutVars>
          <dgm:dir/>
          <dgm:animLvl val="lvl"/>
          <dgm:resizeHandles val="exact"/>
        </dgm:presLayoutVars>
      </dgm:prSet>
      <dgm:spPr/>
    </dgm:pt>
    <dgm:pt modelId="{C2FF563D-EA5D-4FF4-92E8-AEC668527FB8}" type="pres">
      <dgm:prSet presAssocID="{A83A26D6-CD17-4BFD-970D-17656CFEEB16}" presName="parentLin" presStyleCnt="0"/>
      <dgm:spPr/>
    </dgm:pt>
    <dgm:pt modelId="{E8DCC13C-4978-4998-8C17-29C3F0007951}" type="pres">
      <dgm:prSet presAssocID="{A83A26D6-CD17-4BFD-970D-17656CFEEB16}" presName="parentLeftMargin" presStyleLbl="node1" presStyleIdx="0" presStyleCnt="4"/>
      <dgm:spPr/>
    </dgm:pt>
    <dgm:pt modelId="{76840776-6FD6-4CD0-A88C-6D588C1BF657}" type="pres">
      <dgm:prSet presAssocID="{A83A26D6-CD17-4BFD-970D-17656CFEEB16}" presName="parentText" presStyleLbl="node1" presStyleIdx="0" presStyleCnt="4">
        <dgm:presLayoutVars>
          <dgm:chMax val="0"/>
          <dgm:bulletEnabled val="1"/>
        </dgm:presLayoutVars>
      </dgm:prSet>
      <dgm:spPr/>
    </dgm:pt>
    <dgm:pt modelId="{47DA17FB-0421-4CEA-A8AC-E43468ABA20E}" type="pres">
      <dgm:prSet presAssocID="{A83A26D6-CD17-4BFD-970D-17656CFEEB16}" presName="negativeSpace" presStyleCnt="0"/>
      <dgm:spPr/>
    </dgm:pt>
    <dgm:pt modelId="{23BEC9DE-016F-4D59-AED3-8E6640F1CF7D}" type="pres">
      <dgm:prSet presAssocID="{A83A26D6-CD17-4BFD-970D-17656CFEEB16}" presName="childText" presStyleLbl="conFgAcc1" presStyleIdx="0" presStyleCnt="4">
        <dgm:presLayoutVars>
          <dgm:bulletEnabled val="1"/>
        </dgm:presLayoutVars>
      </dgm:prSet>
      <dgm:spPr/>
    </dgm:pt>
    <dgm:pt modelId="{4C997641-369F-4EB8-AF3E-C06436A1FC21}" type="pres">
      <dgm:prSet presAssocID="{7FBC7DFC-C41E-4344-912E-887D738D1771}" presName="spaceBetweenRectangles" presStyleCnt="0"/>
      <dgm:spPr/>
    </dgm:pt>
    <dgm:pt modelId="{E8CFEDAC-91A1-4241-8D6E-E4A465DDDED6}" type="pres">
      <dgm:prSet presAssocID="{ACE71D16-4DFF-4846-A113-E8F9755A7F06}" presName="parentLin" presStyleCnt="0"/>
      <dgm:spPr/>
    </dgm:pt>
    <dgm:pt modelId="{CDC073D6-D969-452C-8995-281A3481B7C8}" type="pres">
      <dgm:prSet presAssocID="{ACE71D16-4DFF-4846-A113-E8F9755A7F06}" presName="parentLeftMargin" presStyleLbl="node1" presStyleIdx="0" presStyleCnt="4"/>
      <dgm:spPr/>
    </dgm:pt>
    <dgm:pt modelId="{C83BDDB0-7D52-4E0C-96FD-DB6A482626FE}" type="pres">
      <dgm:prSet presAssocID="{ACE71D16-4DFF-4846-A113-E8F9755A7F06}" presName="parentText" presStyleLbl="node1" presStyleIdx="1" presStyleCnt="4">
        <dgm:presLayoutVars>
          <dgm:chMax val="0"/>
          <dgm:bulletEnabled val="1"/>
        </dgm:presLayoutVars>
      </dgm:prSet>
      <dgm:spPr/>
    </dgm:pt>
    <dgm:pt modelId="{71467D87-2CE2-402D-BB3F-0D2A01055158}" type="pres">
      <dgm:prSet presAssocID="{ACE71D16-4DFF-4846-A113-E8F9755A7F06}" presName="negativeSpace" presStyleCnt="0"/>
      <dgm:spPr/>
    </dgm:pt>
    <dgm:pt modelId="{1B1B011D-4134-407E-9A8B-C31D8038BAB7}" type="pres">
      <dgm:prSet presAssocID="{ACE71D16-4DFF-4846-A113-E8F9755A7F06}" presName="childText" presStyleLbl="conFgAcc1" presStyleIdx="1" presStyleCnt="4">
        <dgm:presLayoutVars>
          <dgm:bulletEnabled val="1"/>
        </dgm:presLayoutVars>
      </dgm:prSet>
      <dgm:spPr/>
    </dgm:pt>
    <dgm:pt modelId="{A1049F80-2464-4526-92F7-C145F186FE7A}" type="pres">
      <dgm:prSet presAssocID="{4704C527-8481-4913-9B13-02F7BC2115B1}" presName="spaceBetweenRectangles" presStyleCnt="0"/>
      <dgm:spPr/>
    </dgm:pt>
    <dgm:pt modelId="{37DD58FE-81CC-4F94-AF09-A553DE9EA123}" type="pres">
      <dgm:prSet presAssocID="{68F17E60-9AAD-473F-B457-E2480D73CB85}" presName="parentLin" presStyleCnt="0"/>
      <dgm:spPr/>
    </dgm:pt>
    <dgm:pt modelId="{9ADFF293-EA70-4ABE-AE79-F6A519262EF3}" type="pres">
      <dgm:prSet presAssocID="{68F17E60-9AAD-473F-B457-E2480D73CB85}" presName="parentLeftMargin" presStyleLbl="node1" presStyleIdx="1" presStyleCnt="4"/>
      <dgm:spPr/>
    </dgm:pt>
    <dgm:pt modelId="{46AC82BD-DD1C-495D-B822-CE29BB851899}" type="pres">
      <dgm:prSet presAssocID="{68F17E60-9AAD-473F-B457-E2480D73CB85}" presName="parentText" presStyleLbl="node1" presStyleIdx="2" presStyleCnt="4">
        <dgm:presLayoutVars>
          <dgm:chMax val="0"/>
          <dgm:bulletEnabled val="1"/>
        </dgm:presLayoutVars>
      </dgm:prSet>
      <dgm:spPr/>
    </dgm:pt>
    <dgm:pt modelId="{14527B49-993E-4E35-A29F-97D575FC2E1C}" type="pres">
      <dgm:prSet presAssocID="{68F17E60-9AAD-473F-B457-E2480D73CB85}" presName="negativeSpace" presStyleCnt="0"/>
      <dgm:spPr/>
    </dgm:pt>
    <dgm:pt modelId="{30E10EC1-69CD-4EAC-A1E2-0810566C970B}" type="pres">
      <dgm:prSet presAssocID="{68F17E60-9AAD-473F-B457-E2480D73CB85}" presName="childText" presStyleLbl="conFgAcc1" presStyleIdx="2" presStyleCnt="4">
        <dgm:presLayoutVars>
          <dgm:bulletEnabled val="1"/>
        </dgm:presLayoutVars>
      </dgm:prSet>
      <dgm:spPr/>
    </dgm:pt>
    <dgm:pt modelId="{C1B1F8F1-93FB-4C99-981D-4276F863580F}" type="pres">
      <dgm:prSet presAssocID="{611B7DD8-3590-481E-8A3C-5011D34FD3C1}" presName="spaceBetweenRectangles" presStyleCnt="0"/>
      <dgm:spPr/>
    </dgm:pt>
    <dgm:pt modelId="{212EB371-65E1-4A29-AC85-E6D30CD7BBD4}" type="pres">
      <dgm:prSet presAssocID="{155CD128-658F-4531-968D-FA412F08399F}" presName="parentLin" presStyleCnt="0"/>
      <dgm:spPr/>
    </dgm:pt>
    <dgm:pt modelId="{2D53CCD0-3A3C-43C6-A98B-35DE0E41EEFF}" type="pres">
      <dgm:prSet presAssocID="{155CD128-658F-4531-968D-FA412F08399F}" presName="parentLeftMargin" presStyleLbl="node1" presStyleIdx="2" presStyleCnt="4"/>
      <dgm:spPr/>
    </dgm:pt>
    <dgm:pt modelId="{52F1D4A5-E000-4F1E-BCFA-479DE8A8B5BB}" type="pres">
      <dgm:prSet presAssocID="{155CD128-658F-4531-968D-FA412F08399F}" presName="parentText" presStyleLbl="node1" presStyleIdx="3" presStyleCnt="4">
        <dgm:presLayoutVars>
          <dgm:chMax val="0"/>
          <dgm:bulletEnabled val="1"/>
        </dgm:presLayoutVars>
      </dgm:prSet>
      <dgm:spPr/>
    </dgm:pt>
    <dgm:pt modelId="{E79C988C-839E-4871-822C-1AC53949E2D2}" type="pres">
      <dgm:prSet presAssocID="{155CD128-658F-4531-968D-FA412F08399F}" presName="negativeSpace" presStyleCnt="0"/>
      <dgm:spPr/>
    </dgm:pt>
    <dgm:pt modelId="{CB545002-58EB-4712-9380-453778D9EBBA}" type="pres">
      <dgm:prSet presAssocID="{155CD128-658F-4531-968D-FA412F08399F}" presName="childText" presStyleLbl="conFgAcc1" presStyleIdx="3" presStyleCnt="4">
        <dgm:presLayoutVars>
          <dgm:bulletEnabled val="1"/>
        </dgm:presLayoutVars>
      </dgm:prSet>
      <dgm:spPr/>
    </dgm:pt>
  </dgm:ptLst>
  <dgm:cxnLst>
    <dgm:cxn modelId="{F8FFA010-417B-4DDB-9351-98CC33D05782}" type="presOf" srcId="{ACE71D16-4DFF-4846-A113-E8F9755A7F06}" destId="{CDC073D6-D969-452C-8995-281A3481B7C8}" srcOrd="0" destOrd="0" presId="urn:microsoft.com/office/officeart/2005/8/layout/list1"/>
    <dgm:cxn modelId="{3B572D13-206A-4C5C-A793-9BEA5FED04FB}" type="presOf" srcId="{155CD128-658F-4531-968D-FA412F08399F}" destId="{2D53CCD0-3A3C-43C6-A98B-35DE0E41EEFF}" srcOrd="0" destOrd="0" presId="urn:microsoft.com/office/officeart/2005/8/layout/list1"/>
    <dgm:cxn modelId="{0E1A0F21-D1BE-4226-B1E7-33148A4440BB}" srcId="{4D57CE3A-EE41-4C6D-B790-4B8A52340750}" destId="{ACE71D16-4DFF-4846-A113-E8F9755A7F06}" srcOrd="1" destOrd="0" parTransId="{04A68233-401A-4976-98F9-053F5A8357DC}" sibTransId="{4704C527-8481-4913-9B13-02F7BC2115B1}"/>
    <dgm:cxn modelId="{D4EB8F45-FAA2-41CE-BF84-419F5FA9D0AA}" type="presOf" srcId="{4D57CE3A-EE41-4C6D-B790-4B8A52340750}" destId="{A2882FC1-5F36-445F-87DC-5EBEFC41D42B}" srcOrd="0" destOrd="0" presId="urn:microsoft.com/office/officeart/2005/8/layout/list1"/>
    <dgm:cxn modelId="{D748FA74-C0CA-4FA0-AC2B-33FF556C5EFA}" type="presOf" srcId="{155CD128-658F-4531-968D-FA412F08399F}" destId="{52F1D4A5-E000-4F1E-BCFA-479DE8A8B5BB}" srcOrd="1" destOrd="0" presId="urn:microsoft.com/office/officeart/2005/8/layout/list1"/>
    <dgm:cxn modelId="{9C86758A-2656-4489-A5CF-C57C2F4AC096}" srcId="{4D57CE3A-EE41-4C6D-B790-4B8A52340750}" destId="{A83A26D6-CD17-4BFD-970D-17656CFEEB16}" srcOrd="0" destOrd="0" parTransId="{76CD47B0-B949-47AB-B270-7C13B59DD9C2}" sibTransId="{7FBC7DFC-C41E-4344-912E-887D738D1771}"/>
    <dgm:cxn modelId="{BA137B94-2EE4-4DFF-91C4-A59B5EA936D2}" type="presOf" srcId="{A83A26D6-CD17-4BFD-970D-17656CFEEB16}" destId="{E8DCC13C-4978-4998-8C17-29C3F0007951}" srcOrd="0" destOrd="0" presId="urn:microsoft.com/office/officeart/2005/8/layout/list1"/>
    <dgm:cxn modelId="{F4CE8196-542D-4DE6-ACA6-43674941F6C6}" type="presOf" srcId="{A83A26D6-CD17-4BFD-970D-17656CFEEB16}" destId="{76840776-6FD6-4CD0-A88C-6D588C1BF657}" srcOrd="1" destOrd="0" presId="urn:microsoft.com/office/officeart/2005/8/layout/list1"/>
    <dgm:cxn modelId="{81A818AF-97AE-4696-8E86-78D70A276DE3}" type="presOf" srcId="{68F17E60-9AAD-473F-B457-E2480D73CB85}" destId="{46AC82BD-DD1C-495D-B822-CE29BB851899}" srcOrd="1" destOrd="0" presId="urn:microsoft.com/office/officeart/2005/8/layout/list1"/>
    <dgm:cxn modelId="{BB7B73B4-2BE1-4CBF-A8B6-F62DF1D5ED1D}" type="presOf" srcId="{ACE71D16-4DFF-4846-A113-E8F9755A7F06}" destId="{C83BDDB0-7D52-4E0C-96FD-DB6A482626FE}" srcOrd="1" destOrd="0" presId="urn:microsoft.com/office/officeart/2005/8/layout/list1"/>
    <dgm:cxn modelId="{496C84BA-C514-45D1-A4B3-AB209B7DE18C}" type="presOf" srcId="{68F17E60-9AAD-473F-B457-E2480D73CB85}" destId="{9ADFF293-EA70-4ABE-AE79-F6A519262EF3}" srcOrd="0" destOrd="0" presId="urn:microsoft.com/office/officeart/2005/8/layout/list1"/>
    <dgm:cxn modelId="{D3BF24BB-64AA-4B1E-98DD-E1D2CFCDFED8}" srcId="{4D57CE3A-EE41-4C6D-B790-4B8A52340750}" destId="{155CD128-658F-4531-968D-FA412F08399F}" srcOrd="3" destOrd="0" parTransId="{A0967246-8D05-4A4B-AAEF-F3F2DDDA4438}" sibTransId="{B826905B-EC76-4D2E-9397-10BBA8D6C08D}"/>
    <dgm:cxn modelId="{D7335FBC-0B0C-42BB-98C4-F1186DC1E844}" srcId="{4D57CE3A-EE41-4C6D-B790-4B8A52340750}" destId="{68F17E60-9AAD-473F-B457-E2480D73CB85}" srcOrd="2" destOrd="0" parTransId="{4D77007A-AB49-4C2B-8370-22E550D8F3C3}" sibTransId="{611B7DD8-3590-481E-8A3C-5011D34FD3C1}"/>
    <dgm:cxn modelId="{BB88DDE1-2D45-461B-B149-E6CBA5667AA4}" type="presParOf" srcId="{A2882FC1-5F36-445F-87DC-5EBEFC41D42B}" destId="{C2FF563D-EA5D-4FF4-92E8-AEC668527FB8}" srcOrd="0" destOrd="0" presId="urn:microsoft.com/office/officeart/2005/8/layout/list1"/>
    <dgm:cxn modelId="{3D53259B-E9DC-41F4-9DD0-22120B79BB8C}" type="presParOf" srcId="{C2FF563D-EA5D-4FF4-92E8-AEC668527FB8}" destId="{E8DCC13C-4978-4998-8C17-29C3F0007951}" srcOrd="0" destOrd="0" presId="urn:microsoft.com/office/officeart/2005/8/layout/list1"/>
    <dgm:cxn modelId="{F4485A44-82D4-47FA-924B-6CF63E06E96A}" type="presParOf" srcId="{C2FF563D-EA5D-4FF4-92E8-AEC668527FB8}" destId="{76840776-6FD6-4CD0-A88C-6D588C1BF657}" srcOrd="1" destOrd="0" presId="urn:microsoft.com/office/officeart/2005/8/layout/list1"/>
    <dgm:cxn modelId="{E501E478-ADB8-4C5E-93C0-CBAF9356F562}" type="presParOf" srcId="{A2882FC1-5F36-445F-87DC-5EBEFC41D42B}" destId="{47DA17FB-0421-4CEA-A8AC-E43468ABA20E}" srcOrd="1" destOrd="0" presId="urn:microsoft.com/office/officeart/2005/8/layout/list1"/>
    <dgm:cxn modelId="{7237E520-B077-4C32-971F-211BE2044377}" type="presParOf" srcId="{A2882FC1-5F36-445F-87DC-5EBEFC41D42B}" destId="{23BEC9DE-016F-4D59-AED3-8E6640F1CF7D}" srcOrd="2" destOrd="0" presId="urn:microsoft.com/office/officeart/2005/8/layout/list1"/>
    <dgm:cxn modelId="{23A39720-4554-4D88-90C4-54C3A226F092}" type="presParOf" srcId="{A2882FC1-5F36-445F-87DC-5EBEFC41D42B}" destId="{4C997641-369F-4EB8-AF3E-C06436A1FC21}" srcOrd="3" destOrd="0" presId="urn:microsoft.com/office/officeart/2005/8/layout/list1"/>
    <dgm:cxn modelId="{F98DBD92-5592-457E-90D7-DD09F0EE78FD}" type="presParOf" srcId="{A2882FC1-5F36-445F-87DC-5EBEFC41D42B}" destId="{E8CFEDAC-91A1-4241-8D6E-E4A465DDDED6}" srcOrd="4" destOrd="0" presId="urn:microsoft.com/office/officeart/2005/8/layout/list1"/>
    <dgm:cxn modelId="{B723EF48-908B-4DEA-A2DF-E2B50CBC0AE3}" type="presParOf" srcId="{E8CFEDAC-91A1-4241-8D6E-E4A465DDDED6}" destId="{CDC073D6-D969-452C-8995-281A3481B7C8}" srcOrd="0" destOrd="0" presId="urn:microsoft.com/office/officeart/2005/8/layout/list1"/>
    <dgm:cxn modelId="{2625C664-07CD-4C43-9184-B1789778E7DA}" type="presParOf" srcId="{E8CFEDAC-91A1-4241-8D6E-E4A465DDDED6}" destId="{C83BDDB0-7D52-4E0C-96FD-DB6A482626FE}" srcOrd="1" destOrd="0" presId="urn:microsoft.com/office/officeart/2005/8/layout/list1"/>
    <dgm:cxn modelId="{78C7874D-0BCB-4650-BB0A-FAC715DE7543}" type="presParOf" srcId="{A2882FC1-5F36-445F-87DC-5EBEFC41D42B}" destId="{71467D87-2CE2-402D-BB3F-0D2A01055158}" srcOrd="5" destOrd="0" presId="urn:microsoft.com/office/officeart/2005/8/layout/list1"/>
    <dgm:cxn modelId="{D7E70E7D-0F71-424F-95F2-5356E323E0E6}" type="presParOf" srcId="{A2882FC1-5F36-445F-87DC-5EBEFC41D42B}" destId="{1B1B011D-4134-407E-9A8B-C31D8038BAB7}" srcOrd="6" destOrd="0" presId="urn:microsoft.com/office/officeart/2005/8/layout/list1"/>
    <dgm:cxn modelId="{0C31A6E2-5933-4D67-B79A-DA3ECA8F760E}" type="presParOf" srcId="{A2882FC1-5F36-445F-87DC-5EBEFC41D42B}" destId="{A1049F80-2464-4526-92F7-C145F186FE7A}" srcOrd="7" destOrd="0" presId="urn:microsoft.com/office/officeart/2005/8/layout/list1"/>
    <dgm:cxn modelId="{2DC05DAD-4563-43E4-A8E1-6A23AAB5BF22}" type="presParOf" srcId="{A2882FC1-5F36-445F-87DC-5EBEFC41D42B}" destId="{37DD58FE-81CC-4F94-AF09-A553DE9EA123}" srcOrd="8" destOrd="0" presId="urn:microsoft.com/office/officeart/2005/8/layout/list1"/>
    <dgm:cxn modelId="{0D057B80-B8D4-424F-B5DC-37964081491A}" type="presParOf" srcId="{37DD58FE-81CC-4F94-AF09-A553DE9EA123}" destId="{9ADFF293-EA70-4ABE-AE79-F6A519262EF3}" srcOrd="0" destOrd="0" presId="urn:microsoft.com/office/officeart/2005/8/layout/list1"/>
    <dgm:cxn modelId="{7227BE6F-B25E-4E3F-A79A-A5DAF94A92E8}" type="presParOf" srcId="{37DD58FE-81CC-4F94-AF09-A553DE9EA123}" destId="{46AC82BD-DD1C-495D-B822-CE29BB851899}" srcOrd="1" destOrd="0" presId="urn:microsoft.com/office/officeart/2005/8/layout/list1"/>
    <dgm:cxn modelId="{0C054912-03AF-42BA-AC24-AC365306EAFB}" type="presParOf" srcId="{A2882FC1-5F36-445F-87DC-5EBEFC41D42B}" destId="{14527B49-993E-4E35-A29F-97D575FC2E1C}" srcOrd="9" destOrd="0" presId="urn:microsoft.com/office/officeart/2005/8/layout/list1"/>
    <dgm:cxn modelId="{F44FC80A-FB3C-4AA5-A061-95B50E2D61A9}" type="presParOf" srcId="{A2882FC1-5F36-445F-87DC-5EBEFC41D42B}" destId="{30E10EC1-69CD-4EAC-A1E2-0810566C970B}" srcOrd="10" destOrd="0" presId="urn:microsoft.com/office/officeart/2005/8/layout/list1"/>
    <dgm:cxn modelId="{D8478F08-7D50-4DAF-B67A-7A0E5E0F74C2}" type="presParOf" srcId="{A2882FC1-5F36-445F-87DC-5EBEFC41D42B}" destId="{C1B1F8F1-93FB-4C99-981D-4276F863580F}" srcOrd="11" destOrd="0" presId="urn:microsoft.com/office/officeart/2005/8/layout/list1"/>
    <dgm:cxn modelId="{C9F97478-415A-4B0A-B97B-057EACE5EEF8}" type="presParOf" srcId="{A2882FC1-5F36-445F-87DC-5EBEFC41D42B}" destId="{212EB371-65E1-4A29-AC85-E6D30CD7BBD4}" srcOrd="12" destOrd="0" presId="urn:microsoft.com/office/officeart/2005/8/layout/list1"/>
    <dgm:cxn modelId="{0CD5715B-BDDC-4EC1-ABD2-252B743F4FC3}" type="presParOf" srcId="{212EB371-65E1-4A29-AC85-E6D30CD7BBD4}" destId="{2D53CCD0-3A3C-43C6-A98B-35DE0E41EEFF}" srcOrd="0" destOrd="0" presId="urn:microsoft.com/office/officeart/2005/8/layout/list1"/>
    <dgm:cxn modelId="{984F99E1-E281-41E6-BAA3-53CABCE9466B}" type="presParOf" srcId="{212EB371-65E1-4A29-AC85-E6D30CD7BBD4}" destId="{52F1D4A5-E000-4F1E-BCFA-479DE8A8B5BB}" srcOrd="1" destOrd="0" presId="urn:microsoft.com/office/officeart/2005/8/layout/list1"/>
    <dgm:cxn modelId="{32E2A1D6-ECCE-4424-A254-01A33E240666}" type="presParOf" srcId="{A2882FC1-5F36-445F-87DC-5EBEFC41D42B}" destId="{E79C988C-839E-4871-822C-1AC53949E2D2}" srcOrd="13" destOrd="0" presId="urn:microsoft.com/office/officeart/2005/8/layout/list1"/>
    <dgm:cxn modelId="{D3750080-D24A-4B29-9CAF-40A89073137D}" type="presParOf" srcId="{A2882FC1-5F36-445F-87DC-5EBEFC41D42B}" destId="{CB545002-58EB-4712-9380-453778D9EB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27CCF-D0FB-47BB-AC05-D8EECD9BF60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15C8189-B7C0-409D-88F4-513FB6CB417F}">
      <dgm:prSet/>
      <dgm:spPr/>
      <dgm:t>
        <a:bodyPr/>
        <a:lstStyle/>
        <a:p>
          <a:r>
            <a:rPr lang="nl-NL"/>
            <a:t>Kweken met soorten die beschermd zijn, vraagt behalve de verzorging behoorlijk wat extra inspanning van de liefhebber. </a:t>
          </a:r>
          <a:endParaRPr lang="en-US"/>
        </a:p>
      </dgm:t>
    </dgm:pt>
    <dgm:pt modelId="{29B30486-E1AF-45B0-AB27-75EB39E1363E}" type="parTrans" cxnId="{3D2FE7D5-B8C3-4249-BB48-306C9A52A7BE}">
      <dgm:prSet/>
      <dgm:spPr/>
      <dgm:t>
        <a:bodyPr/>
        <a:lstStyle/>
        <a:p>
          <a:endParaRPr lang="en-US"/>
        </a:p>
      </dgm:t>
    </dgm:pt>
    <dgm:pt modelId="{52983BF5-C522-452C-89BE-F2F3F139F152}" type="sibTrans" cxnId="{3D2FE7D5-B8C3-4249-BB48-306C9A52A7BE}">
      <dgm:prSet/>
      <dgm:spPr/>
      <dgm:t>
        <a:bodyPr/>
        <a:lstStyle/>
        <a:p>
          <a:endParaRPr lang="en-US"/>
        </a:p>
      </dgm:t>
    </dgm:pt>
    <dgm:pt modelId="{01CE762F-A804-48FF-BA32-3DCC7923A4DD}">
      <dgm:prSet/>
      <dgm:spPr/>
      <dgm:t>
        <a:bodyPr/>
        <a:lstStyle/>
        <a:p>
          <a:r>
            <a:rPr lang="nl-NL"/>
            <a:t>Voor veel soorten is een vergunning vereist, sommige soorten moet je verplicht ringen met een vaste voetring en weer andere (de inheemse vogels bijvoorbeeld), moeten zelfs geringd worden met speciale ringen.</a:t>
          </a:r>
          <a:endParaRPr lang="en-US"/>
        </a:p>
      </dgm:t>
    </dgm:pt>
    <dgm:pt modelId="{46CEAF95-8184-45C0-A987-F0D6A146BF7E}" type="parTrans" cxnId="{AAF8278D-AA16-46EE-96E4-9CE4F3FADADA}">
      <dgm:prSet/>
      <dgm:spPr/>
      <dgm:t>
        <a:bodyPr/>
        <a:lstStyle/>
        <a:p>
          <a:endParaRPr lang="en-US"/>
        </a:p>
      </dgm:t>
    </dgm:pt>
    <dgm:pt modelId="{028C212F-89E7-41D9-A934-A8FC2F6364D2}" type="sibTrans" cxnId="{AAF8278D-AA16-46EE-96E4-9CE4F3FADADA}">
      <dgm:prSet/>
      <dgm:spPr/>
      <dgm:t>
        <a:bodyPr/>
        <a:lstStyle/>
        <a:p>
          <a:endParaRPr lang="en-US"/>
        </a:p>
      </dgm:t>
    </dgm:pt>
    <dgm:pt modelId="{E4FA5979-8EE9-42FE-ADDA-DD951353CB40}" type="pres">
      <dgm:prSet presAssocID="{64A27CCF-D0FB-47BB-AC05-D8EECD9BF605}" presName="hierChild1" presStyleCnt="0">
        <dgm:presLayoutVars>
          <dgm:chPref val="1"/>
          <dgm:dir/>
          <dgm:animOne val="branch"/>
          <dgm:animLvl val="lvl"/>
          <dgm:resizeHandles/>
        </dgm:presLayoutVars>
      </dgm:prSet>
      <dgm:spPr/>
    </dgm:pt>
    <dgm:pt modelId="{96A086CC-1A5D-4D85-A166-4CD9AF46EA20}" type="pres">
      <dgm:prSet presAssocID="{415C8189-B7C0-409D-88F4-513FB6CB417F}" presName="hierRoot1" presStyleCnt="0"/>
      <dgm:spPr/>
    </dgm:pt>
    <dgm:pt modelId="{276BAB67-E405-4512-81E8-AA840CF43054}" type="pres">
      <dgm:prSet presAssocID="{415C8189-B7C0-409D-88F4-513FB6CB417F}" presName="composite" presStyleCnt="0"/>
      <dgm:spPr/>
    </dgm:pt>
    <dgm:pt modelId="{68538573-7BFF-4152-92A8-56C9D4393722}" type="pres">
      <dgm:prSet presAssocID="{415C8189-B7C0-409D-88F4-513FB6CB417F}" presName="background" presStyleLbl="node0" presStyleIdx="0" presStyleCnt="2"/>
      <dgm:spPr/>
    </dgm:pt>
    <dgm:pt modelId="{EFB79B52-FC02-4DF7-9FE8-28D3D4F1C28A}" type="pres">
      <dgm:prSet presAssocID="{415C8189-B7C0-409D-88F4-513FB6CB417F}" presName="text" presStyleLbl="fgAcc0" presStyleIdx="0" presStyleCnt="2">
        <dgm:presLayoutVars>
          <dgm:chPref val="3"/>
        </dgm:presLayoutVars>
      </dgm:prSet>
      <dgm:spPr/>
    </dgm:pt>
    <dgm:pt modelId="{AE85184F-AB84-4D2B-AC75-A5B1E5230E7C}" type="pres">
      <dgm:prSet presAssocID="{415C8189-B7C0-409D-88F4-513FB6CB417F}" presName="hierChild2" presStyleCnt="0"/>
      <dgm:spPr/>
    </dgm:pt>
    <dgm:pt modelId="{B354CA40-BAA2-48CD-BA80-914BEED679D6}" type="pres">
      <dgm:prSet presAssocID="{01CE762F-A804-48FF-BA32-3DCC7923A4DD}" presName="hierRoot1" presStyleCnt="0"/>
      <dgm:spPr/>
    </dgm:pt>
    <dgm:pt modelId="{BD637A2B-1ED1-45C4-A452-EC374AAB9F8D}" type="pres">
      <dgm:prSet presAssocID="{01CE762F-A804-48FF-BA32-3DCC7923A4DD}" presName="composite" presStyleCnt="0"/>
      <dgm:spPr/>
    </dgm:pt>
    <dgm:pt modelId="{BAFBD28F-1606-4451-B1C4-D1352C8A7A66}" type="pres">
      <dgm:prSet presAssocID="{01CE762F-A804-48FF-BA32-3DCC7923A4DD}" presName="background" presStyleLbl="node0" presStyleIdx="1" presStyleCnt="2"/>
      <dgm:spPr/>
    </dgm:pt>
    <dgm:pt modelId="{5FBABF02-EBB1-4F6A-88D2-DEE676316D65}" type="pres">
      <dgm:prSet presAssocID="{01CE762F-A804-48FF-BA32-3DCC7923A4DD}" presName="text" presStyleLbl="fgAcc0" presStyleIdx="1" presStyleCnt="2">
        <dgm:presLayoutVars>
          <dgm:chPref val="3"/>
        </dgm:presLayoutVars>
      </dgm:prSet>
      <dgm:spPr/>
    </dgm:pt>
    <dgm:pt modelId="{DEEA0968-F72D-44F9-9557-A20DF9FE14C4}" type="pres">
      <dgm:prSet presAssocID="{01CE762F-A804-48FF-BA32-3DCC7923A4DD}" presName="hierChild2" presStyleCnt="0"/>
      <dgm:spPr/>
    </dgm:pt>
  </dgm:ptLst>
  <dgm:cxnLst>
    <dgm:cxn modelId="{AAF8278D-AA16-46EE-96E4-9CE4F3FADADA}" srcId="{64A27CCF-D0FB-47BB-AC05-D8EECD9BF605}" destId="{01CE762F-A804-48FF-BA32-3DCC7923A4DD}" srcOrd="1" destOrd="0" parTransId="{46CEAF95-8184-45C0-A987-F0D6A146BF7E}" sibTransId="{028C212F-89E7-41D9-A934-A8FC2F6364D2}"/>
    <dgm:cxn modelId="{07DC89CE-44AE-49E5-A4AD-467BBA5123B2}" type="presOf" srcId="{64A27CCF-D0FB-47BB-AC05-D8EECD9BF605}" destId="{E4FA5979-8EE9-42FE-ADDA-DD951353CB40}" srcOrd="0" destOrd="0" presId="urn:microsoft.com/office/officeart/2005/8/layout/hierarchy1"/>
    <dgm:cxn modelId="{3C919AD1-5E42-479D-BD39-71F682F17CB5}" type="presOf" srcId="{01CE762F-A804-48FF-BA32-3DCC7923A4DD}" destId="{5FBABF02-EBB1-4F6A-88D2-DEE676316D65}" srcOrd="0" destOrd="0" presId="urn:microsoft.com/office/officeart/2005/8/layout/hierarchy1"/>
    <dgm:cxn modelId="{3D2FE7D5-B8C3-4249-BB48-306C9A52A7BE}" srcId="{64A27CCF-D0FB-47BB-AC05-D8EECD9BF605}" destId="{415C8189-B7C0-409D-88F4-513FB6CB417F}" srcOrd="0" destOrd="0" parTransId="{29B30486-E1AF-45B0-AB27-75EB39E1363E}" sibTransId="{52983BF5-C522-452C-89BE-F2F3F139F152}"/>
    <dgm:cxn modelId="{C8CA5FE9-F048-42B1-A4C0-F29A73084B27}" type="presOf" srcId="{415C8189-B7C0-409D-88F4-513FB6CB417F}" destId="{EFB79B52-FC02-4DF7-9FE8-28D3D4F1C28A}" srcOrd="0" destOrd="0" presId="urn:microsoft.com/office/officeart/2005/8/layout/hierarchy1"/>
    <dgm:cxn modelId="{C373C810-FB7C-4D56-9D61-C727527401AE}" type="presParOf" srcId="{E4FA5979-8EE9-42FE-ADDA-DD951353CB40}" destId="{96A086CC-1A5D-4D85-A166-4CD9AF46EA20}" srcOrd="0" destOrd="0" presId="urn:microsoft.com/office/officeart/2005/8/layout/hierarchy1"/>
    <dgm:cxn modelId="{CCDCD179-38CB-4845-9A0C-DC7D0FBCC419}" type="presParOf" srcId="{96A086CC-1A5D-4D85-A166-4CD9AF46EA20}" destId="{276BAB67-E405-4512-81E8-AA840CF43054}" srcOrd="0" destOrd="0" presId="urn:microsoft.com/office/officeart/2005/8/layout/hierarchy1"/>
    <dgm:cxn modelId="{07DF8231-6472-46CA-BB81-527539C7E705}" type="presParOf" srcId="{276BAB67-E405-4512-81E8-AA840CF43054}" destId="{68538573-7BFF-4152-92A8-56C9D4393722}" srcOrd="0" destOrd="0" presId="urn:microsoft.com/office/officeart/2005/8/layout/hierarchy1"/>
    <dgm:cxn modelId="{0F364435-AFC7-413A-A6E5-20B4BE3E8734}" type="presParOf" srcId="{276BAB67-E405-4512-81E8-AA840CF43054}" destId="{EFB79B52-FC02-4DF7-9FE8-28D3D4F1C28A}" srcOrd="1" destOrd="0" presId="urn:microsoft.com/office/officeart/2005/8/layout/hierarchy1"/>
    <dgm:cxn modelId="{1EC8C004-8182-4803-A2FD-41F00387385A}" type="presParOf" srcId="{96A086CC-1A5D-4D85-A166-4CD9AF46EA20}" destId="{AE85184F-AB84-4D2B-AC75-A5B1E5230E7C}" srcOrd="1" destOrd="0" presId="urn:microsoft.com/office/officeart/2005/8/layout/hierarchy1"/>
    <dgm:cxn modelId="{258699DA-3636-4F91-930A-A99A13DAB560}" type="presParOf" srcId="{E4FA5979-8EE9-42FE-ADDA-DD951353CB40}" destId="{B354CA40-BAA2-48CD-BA80-914BEED679D6}" srcOrd="1" destOrd="0" presId="urn:microsoft.com/office/officeart/2005/8/layout/hierarchy1"/>
    <dgm:cxn modelId="{B68DA123-7959-469D-95CF-36F920371EE7}" type="presParOf" srcId="{B354CA40-BAA2-48CD-BA80-914BEED679D6}" destId="{BD637A2B-1ED1-45C4-A452-EC374AAB9F8D}" srcOrd="0" destOrd="0" presId="urn:microsoft.com/office/officeart/2005/8/layout/hierarchy1"/>
    <dgm:cxn modelId="{9D48D3AB-CD8F-49BF-A1ED-6A4F9E8CC69B}" type="presParOf" srcId="{BD637A2B-1ED1-45C4-A452-EC374AAB9F8D}" destId="{BAFBD28F-1606-4451-B1C4-D1352C8A7A66}" srcOrd="0" destOrd="0" presId="urn:microsoft.com/office/officeart/2005/8/layout/hierarchy1"/>
    <dgm:cxn modelId="{EFA6B816-7838-498F-B724-C8BDC7807079}" type="presParOf" srcId="{BD637A2B-1ED1-45C4-A452-EC374AAB9F8D}" destId="{5FBABF02-EBB1-4F6A-88D2-DEE676316D65}" srcOrd="1" destOrd="0" presId="urn:microsoft.com/office/officeart/2005/8/layout/hierarchy1"/>
    <dgm:cxn modelId="{4C076A35-C08E-4662-9B78-61B3BDB70D66}" type="presParOf" srcId="{B354CA40-BAA2-48CD-BA80-914BEED679D6}" destId="{DEEA0968-F72D-44F9-9557-A20DF9FE14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F09D1-20FD-4E87-92DB-D06307F71A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43EFA4-5C5E-4C73-B863-90334DBC5DFE}">
      <dgm:prSet/>
      <dgm:spPr/>
      <dgm:t>
        <a:bodyPr/>
        <a:lstStyle/>
        <a:p>
          <a:r>
            <a:rPr lang="nl-NL"/>
            <a:t>Vogels gebruiken beplanting als schuilplaats en rustplaats. </a:t>
          </a:r>
          <a:endParaRPr lang="en-US"/>
        </a:p>
      </dgm:t>
    </dgm:pt>
    <dgm:pt modelId="{D0A249B9-BE8D-459A-8A14-A9128740C62E}" type="parTrans" cxnId="{C234FBEC-6325-45F7-B5AA-3085F8347EF5}">
      <dgm:prSet/>
      <dgm:spPr/>
      <dgm:t>
        <a:bodyPr/>
        <a:lstStyle/>
        <a:p>
          <a:endParaRPr lang="en-US"/>
        </a:p>
      </dgm:t>
    </dgm:pt>
    <dgm:pt modelId="{4F7F42BA-83D0-42C1-B209-A7D4FA6CECC6}" type="sibTrans" cxnId="{C234FBEC-6325-45F7-B5AA-3085F8347EF5}">
      <dgm:prSet/>
      <dgm:spPr/>
      <dgm:t>
        <a:bodyPr/>
        <a:lstStyle/>
        <a:p>
          <a:endParaRPr lang="en-US"/>
        </a:p>
      </dgm:t>
    </dgm:pt>
    <dgm:pt modelId="{1EA1AB2C-7C52-4B72-AF0A-696823BD57AA}">
      <dgm:prSet/>
      <dgm:spPr/>
      <dgm:t>
        <a:bodyPr/>
        <a:lstStyle/>
        <a:p>
          <a:r>
            <a:rPr lang="nl-NL"/>
            <a:t>Zorg bij het neerzetten van beplanting dat er voldoende vliegruimte in het verblijf overblijft. </a:t>
          </a:r>
          <a:endParaRPr lang="en-US"/>
        </a:p>
      </dgm:t>
    </dgm:pt>
    <dgm:pt modelId="{A24B221F-B5C0-4270-878E-49DEE4895383}" type="parTrans" cxnId="{A96BA92A-9F81-4ECC-8DAE-18C6D3C3FBFA}">
      <dgm:prSet/>
      <dgm:spPr/>
      <dgm:t>
        <a:bodyPr/>
        <a:lstStyle/>
        <a:p>
          <a:endParaRPr lang="en-US"/>
        </a:p>
      </dgm:t>
    </dgm:pt>
    <dgm:pt modelId="{04B909C6-4301-4A20-8155-D6B6B2B4FE9C}" type="sibTrans" cxnId="{A96BA92A-9F81-4ECC-8DAE-18C6D3C3FBFA}">
      <dgm:prSet/>
      <dgm:spPr/>
      <dgm:t>
        <a:bodyPr/>
        <a:lstStyle/>
        <a:p>
          <a:endParaRPr lang="en-US"/>
        </a:p>
      </dgm:t>
    </dgm:pt>
    <dgm:pt modelId="{CAB46F35-C571-4226-98A1-2C098E07070B}">
      <dgm:prSet/>
      <dgm:spPr/>
      <dgm:t>
        <a:bodyPr/>
        <a:lstStyle/>
        <a:p>
          <a:r>
            <a:rPr lang="nl-NL"/>
            <a:t>De vlier- en lijsterbes zijn geschikte planten, want vogels eten de bessen graag. </a:t>
          </a:r>
          <a:endParaRPr lang="en-US"/>
        </a:p>
      </dgm:t>
    </dgm:pt>
    <dgm:pt modelId="{00D69457-A047-4BFE-B156-DAB72200E2AC}" type="parTrans" cxnId="{BA4BD809-007D-4751-8787-BF963F341EDD}">
      <dgm:prSet/>
      <dgm:spPr/>
      <dgm:t>
        <a:bodyPr/>
        <a:lstStyle/>
        <a:p>
          <a:endParaRPr lang="en-US"/>
        </a:p>
      </dgm:t>
    </dgm:pt>
    <dgm:pt modelId="{94AA97B0-7845-42A1-8437-62AF3D1F6EDB}" type="sibTrans" cxnId="{BA4BD809-007D-4751-8787-BF963F341EDD}">
      <dgm:prSet/>
      <dgm:spPr/>
      <dgm:t>
        <a:bodyPr/>
        <a:lstStyle/>
        <a:p>
          <a:endParaRPr lang="en-US"/>
        </a:p>
      </dgm:t>
    </dgm:pt>
    <dgm:pt modelId="{A3AF8862-E690-488A-94DF-A8F92E03BDD4}">
      <dgm:prSet/>
      <dgm:spPr/>
      <dgm:t>
        <a:bodyPr/>
        <a:lstStyle/>
        <a:p>
          <a:r>
            <a:rPr lang="nl-NL"/>
            <a:t>Papegaaien en parkieten zijn erg vernielzuchtig. Voor deze dieren kun je beter groene planten kiezen.</a:t>
          </a:r>
          <a:endParaRPr lang="en-US"/>
        </a:p>
      </dgm:t>
    </dgm:pt>
    <dgm:pt modelId="{5CE09DB9-6C6D-4114-9EAB-3F9EF1074BFE}" type="parTrans" cxnId="{8F379C7C-2FFE-4E93-AA9A-414E6CE36454}">
      <dgm:prSet/>
      <dgm:spPr/>
      <dgm:t>
        <a:bodyPr/>
        <a:lstStyle/>
        <a:p>
          <a:endParaRPr lang="en-US"/>
        </a:p>
      </dgm:t>
    </dgm:pt>
    <dgm:pt modelId="{8D998BD2-0E00-4867-9984-F81C8536B6D9}" type="sibTrans" cxnId="{8F379C7C-2FFE-4E93-AA9A-414E6CE36454}">
      <dgm:prSet/>
      <dgm:spPr/>
      <dgm:t>
        <a:bodyPr/>
        <a:lstStyle/>
        <a:p>
          <a:endParaRPr lang="en-US"/>
        </a:p>
      </dgm:t>
    </dgm:pt>
    <dgm:pt modelId="{B10DF15E-F90E-4064-8E70-B06B0D425D93}" type="pres">
      <dgm:prSet presAssocID="{F18F09D1-20FD-4E87-92DB-D06307F71AFF}" presName="root" presStyleCnt="0">
        <dgm:presLayoutVars>
          <dgm:dir/>
          <dgm:resizeHandles val="exact"/>
        </dgm:presLayoutVars>
      </dgm:prSet>
      <dgm:spPr/>
    </dgm:pt>
    <dgm:pt modelId="{C21E6E99-9A58-47DF-B1FE-F5767AFE3BE1}" type="pres">
      <dgm:prSet presAssocID="{4A43EFA4-5C5E-4C73-B863-90334DBC5DFE}" presName="compNode" presStyleCnt="0"/>
      <dgm:spPr/>
    </dgm:pt>
    <dgm:pt modelId="{0F17132F-F1A8-412A-847B-EBFAA60EE884}" type="pres">
      <dgm:prSet presAssocID="{4A43EFA4-5C5E-4C73-B863-90334DBC5DFE}" presName="bgRect" presStyleLbl="bgShp" presStyleIdx="0" presStyleCnt="4"/>
      <dgm:spPr/>
    </dgm:pt>
    <dgm:pt modelId="{D9B16242-1754-4F3E-BC42-B4D997813F5D}" type="pres">
      <dgm:prSet presAssocID="{4A43EFA4-5C5E-4C73-B863-90334DBC5D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
        </a:ext>
      </dgm:extLst>
    </dgm:pt>
    <dgm:pt modelId="{6EB3C711-94C2-42D0-8D9B-BB25A46BE820}" type="pres">
      <dgm:prSet presAssocID="{4A43EFA4-5C5E-4C73-B863-90334DBC5DFE}" presName="spaceRect" presStyleCnt="0"/>
      <dgm:spPr/>
    </dgm:pt>
    <dgm:pt modelId="{84756F02-8518-499B-8A37-0FA1E37E63C8}" type="pres">
      <dgm:prSet presAssocID="{4A43EFA4-5C5E-4C73-B863-90334DBC5DFE}" presName="parTx" presStyleLbl="revTx" presStyleIdx="0" presStyleCnt="4">
        <dgm:presLayoutVars>
          <dgm:chMax val="0"/>
          <dgm:chPref val="0"/>
        </dgm:presLayoutVars>
      </dgm:prSet>
      <dgm:spPr/>
    </dgm:pt>
    <dgm:pt modelId="{A71C6262-1191-48D3-B75A-8B7C919BE249}" type="pres">
      <dgm:prSet presAssocID="{4F7F42BA-83D0-42C1-B209-A7D4FA6CECC6}" presName="sibTrans" presStyleCnt="0"/>
      <dgm:spPr/>
    </dgm:pt>
    <dgm:pt modelId="{74CAB070-64A3-4EDA-9836-6D06DC680DCC}" type="pres">
      <dgm:prSet presAssocID="{1EA1AB2C-7C52-4B72-AF0A-696823BD57AA}" presName="compNode" presStyleCnt="0"/>
      <dgm:spPr/>
    </dgm:pt>
    <dgm:pt modelId="{6B93B421-80DC-4816-A080-BCF8B08A9BC6}" type="pres">
      <dgm:prSet presAssocID="{1EA1AB2C-7C52-4B72-AF0A-696823BD57AA}" presName="bgRect" presStyleLbl="bgShp" presStyleIdx="1" presStyleCnt="4"/>
      <dgm:spPr/>
    </dgm:pt>
    <dgm:pt modelId="{A47F5C48-DDAA-4F62-950B-5799C8D135EC}" type="pres">
      <dgm:prSet presAssocID="{1EA1AB2C-7C52-4B72-AF0A-696823BD57A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olibrie silhouet"/>
        </a:ext>
      </dgm:extLst>
    </dgm:pt>
    <dgm:pt modelId="{214F8A9E-ABB7-4B3B-9AAF-02E86B9F623C}" type="pres">
      <dgm:prSet presAssocID="{1EA1AB2C-7C52-4B72-AF0A-696823BD57AA}" presName="spaceRect" presStyleCnt="0"/>
      <dgm:spPr/>
    </dgm:pt>
    <dgm:pt modelId="{0ECC5D51-6D4E-433F-AFC3-076F2C608404}" type="pres">
      <dgm:prSet presAssocID="{1EA1AB2C-7C52-4B72-AF0A-696823BD57AA}" presName="parTx" presStyleLbl="revTx" presStyleIdx="1" presStyleCnt="4">
        <dgm:presLayoutVars>
          <dgm:chMax val="0"/>
          <dgm:chPref val="0"/>
        </dgm:presLayoutVars>
      </dgm:prSet>
      <dgm:spPr/>
    </dgm:pt>
    <dgm:pt modelId="{7C18C0E4-D5B9-471C-82D6-2F739DD7AE00}" type="pres">
      <dgm:prSet presAssocID="{04B909C6-4301-4A20-8155-D6B6B2B4FE9C}" presName="sibTrans" presStyleCnt="0"/>
      <dgm:spPr/>
    </dgm:pt>
    <dgm:pt modelId="{0C47451F-D351-4F50-AEEA-CDF66B1AF441}" type="pres">
      <dgm:prSet presAssocID="{CAB46F35-C571-4226-98A1-2C098E07070B}" presName="compNode" presStyleCnt="0"/>
      <dgm:spPr/>
    </dgm:pt>
    <dgm:pt modelId="{495A5951-76FB-4F44-8D90-566FE940E03A}" type="pres">
      <dgm:prSet presAssocID="{CAB46F35-C571-4226-98A1-2C098E07070B}" presName="bgRect" presStyleLbl="bgShp" presStyleIdx="2" presStyleCnt="4"/>
      <dgm:spPr/>
    </dgm:pt>
    <dgm:pt modelId="{DB82D76F-A3F0-441A-BC4F-E3AD0AE19F83}" type="pres">
      <dgm:prSet presAssocID="{CAB46F35-C571-4226-98A1-2C098E07070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uiven"/>
        </a:ext>
      </dgm:extLst>
    </dgm:pt>
    <dgm:pt modelId="{1F211477-FB38-4AD6-B11C-0ECAE1C03D4B}" type="pres">
      <dgm:prSet presAssocID="{CAB46F35-C571-4226-98A1-2C098E07070B}" presName="spaceRect" presStyleCnt="0"/>
      <dgm:spPr/>
    </dgm:pt>
    <dgm:pt modelId="{81EA1263-8775-48C5-A08A-0F27101D981E}" type="pres">
      <dgm:prSet presAssocID="{CAB46F35-C571-4226-98A1-2C098E07070B}" presName="parTx" presStyleLbl="revTx" presStyleIdx="2" presStyleCnt="4">
        <dgm:presLayoutVars>
          <dgm:chMax val="0"/>
          <dgm:chPref val="0"/>
        </dgm:presLayoutVars>
      </dgm:prSet>
      <dgm:spPr/>
    </dgm:pt>
    <dgm:pt modelId="{C8373AC3-A457-420F-B3E4-155F24D0273E}" type="pres">
      <dgm:prSet presAssocID="{94AA97B0-7845-42A1-8437-62AF3D1F6EDB}" presName="sibTrans" presStyleCnt="0"/>
      <dgm:spPr/>
    </dgm:pt>
    <dgm:pt modelId="{6F3D88C8-62B2-4552-B310-2C8734576F1C}" type="pres">
      <dgm:prSet presAssocID="{A3AF8862-E690-488A-94DF-A8F92E03BDD4}" presName="compNode" presStyleCnt="0"/>
      <dgm:spPr/>
    </dgm:pt>
    <dgm:pt modelId="{C2E2691D-DBDD-4977-9A24-5AA787F0F784}" type="pres">
      <dgm:prSet presAssocID="{A3AF8862-E690-488A-94DF-A8F92E03BDD4}" presName="bgRect" presStyleLbl="bgShp" presStyleIdx="3" presStyleCnt="4"/>
      <dgm:spPr/>
    </dgm:pt>
    <dgm:pt modelId="{A569750D-7CCD-4FE6-ACC3-3A6179142948}" type="pres">
      <dgm:prSet presAssocID="{A3AF8862-E690-488A-94DF-A8F92E03BDD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lad met effen opvulling"/>
        </a:ext>
      </dgm:extLst>
    </dgm:pt>
    <dgm:pt modelId="{0F0C1DD9-AA72-4F5A-A998-C8D7EF2FF1CA}" type="pres">
      <dgm:prSet presAssocID="{A3AF8862-E690-488A-94DF-A8F92E03BDD4}" presName="spaceRect" presStyleCnt="0"/>
      <dgm:spPr/>
    </dgm:pt>
    <dgm:pt modelId="{D6646113-F7B0-44C8-B012-ABA3C023A600}" type="pres">
      <dgm:prSet presAssocID="{A3AF8862-E690-488A-94DF-A8F92E03BDD4}" presName="parTx" presStyleLbl="revTx" presStyleIdx="3" presStyleCnt="4">
        <dgm:presLayoutVars>
          <dgm:chMax val="0"/>
          <dgm:chPref val="0"/>
        </dgm:presLayoutVars>
      </dgm:prSet>
      <dgm:spPr/>
    </dgm:pt>
  </dgm:ptLst>
  <dgm:cxnLst>
    <dgm:cxn modelId="{BA4BD809-007D-4751-8787-BF963F341EDD}" srcId="{F18F09D1-20FD-4E87-92DB-D06307F71AFF}" destId="{CAB46F35-C571-4226-98A1-2C098E07070B}" srcOrd="2" destOrd="0" parTransId="{00D69457-A047-4BFE-B156-DAB72200E2AC}" sibTransId="{94AA97B0-7845-42A1-8437-62AF3D1F6EDB}"/>
    <dgm:cxn modelId="{0A639A11-BF59-4788-9279-84EFC2A58494}" type="presOf" srcId="{CAB46F35-C571-4226-98A1-2C098E07070B}" destId="{81EA1263-8775-48C5-A08A-0F27101D981E}" srcOrd="0" destOrd="0" presId="urn:microsoft.com/office/officeart/2018/2/layout/IconVerticalSolidList"/>
    <dgm:cxn modelId="{5C262D13-3104-4236-8C0C-A91F4691F8B8}" type="presOf" srcId="{4A43EFA4-5C5E-4C73-B863-90334DBC5DFE}" destId="{84756F02-8518-499B-8A37-0FA1E37E63C8}" srcOrd="0" destOrd="0" presId="urn:microsoft.com/office/officeart/2018/2/layout/IconVerticalSolidList"/>
    <dgm:cxn modelId="{D7578E20-122B-47D3-BDC5-70110BF7827C}" type="presOf" srcId="{A3AF8862-E690-488A-94DF-A8F92E03BDD4}" destId="{D6646113-F7B0-44C8-B012-ABA3C023A600}" srcOrd="0" destOrd="0" presId="urn:microsoft.com/office/officeart/2018/2/layout/IconVerticalSolidList"/>
    <dgm:cxn modelId="{A96BA92A-9F81-4ECC-8DAE-18C6D3C3FBFA}" srcId="{F18F09D1-20FD-4E87-92DB-D06307F71AFF}" destId="{1EA1AB2C-7C52-4B72-AF0A-696823BD57AA}" srcOrd="1" destOrd="0" parTransId="{A24B221F-B5C0-4270-878E-49DEE4895383}" sibTransId="{04B909C6-4301-4A20-8155-D6B6B2B4FE9C}"/>
    <dgm:cxn modelId="{21B04D67-A0DC-4AB5-8A14-D74510D50434}" type="presOf" srcId="{F18F09D1-20FD-4E87-92DB-D06307F71AFF}" destId="{B10DF15E-F90E-4064-8E70-B06B0D425D93}" srcOrd="0" destOrd="0" presId="urn:microsoft.com/office/officeart/2018/2/layout/IconVerticalSolidList"/>
    <dgm:cxn modelId="{8F379C7C-2FFE-4E93-AA9A-414E6CE36454}" srcId="{F18F09D1-20FD-4E87-92DB-D06307F71AFF}" destId="{A3AF8862-E690-488A-94DF-A8F92E03BDD4}" srcOrd="3" destOrd="0" parTransId="{5CE09DB9-6C6D-4114-9EAB-3F9EF1074BFE}" sibTransId="{8D998BD2-0E00-4867-9984-F81C8536B6D9}"/>
    <dgm:cxn modelId="{D5005FAB-A1C3-4DB5-91E5-15042C187588}" type="presOf" srcId="{1EA1AB2C-7C52-4B72-AF0A-696823BD57AA}" destId="{0ECC5D51-6D4E-433F-AFC3-076F2C608404}" srcOrd="0" destOrd="0" presId="urn:microsoft.com/office/officeart/2018/2/layout/IconVerticalSolidList"/>
    <dgm:cxn modelId="{C234FBEC-6325-45F7-B5AA-3085F8347EF5}" srcId="{F18F09D1-20FD-4E87-92DB-D06307F71AFF}" destId="{4A43EFA4-5C5E-4C73-B863-90334DBC5DFE}" srcOrd="0" destOrd="0" parTransId="{D0A249B9-BE8D-459A-8A14-A9128740C62E}" sibTransId="{4F7F42BA-83D0-42C1-B209-A7D4FA6CECC6}"/>
    <dgm:cxn modelId="{81B84ABC-96CE-410E-B5A6-297E070C68F6}" type="presParOf" srcId="{B10DF15E-F90E-4064-8E70-B06B0D425D93}" destId="{C21E6E99-9A58-47DF-B1FE-F5767AFE3BE1}" srcOrd="0" destOrd="0" presId="urn:microsoft.com/office/officeart/2018/2/layout/IconVerticalSolidList"/>
    <dgm:cxn modelId="{6B86A49E-F6AC-42B8-9C29-1138289F9A62}" type="presParOf" srcId="{C21E6E99-9A58-47DF-B1FE-F5767AFE3BE1}" destId="{0F17132F-F1A8-412A-847B-EBFAA60EE884}" srcOrd="0" destOrd="0" presId="urn:microsoft.com/office/officeart/2018/2/layout/IconVerticalSolidList"/>
    <dgm:cxn modelId="{88A5DD7A-85A2-46E1-BE37-12FFD0C20B94}" type="presParOf" srcId="{C21E6E99-9A58-47DF-B1FE-F5767AFE3BE1}" destId="{D9B16242-1754-4F3E-BC42-B4D997813F5D}" srcOrd="1" destOrd="0" presId="urn:microsoft.com/office/officeart/2018/2/layout/IconVerticalSolidList"/>
    <dgm:cxn modelId="{9DD1F303-C364-48AA-9AE1-56F0E3D13743}" type="presParOf" srcId="{C21E6E99-9A58-47DF-B1FE-F5767AFE3BE1}" destId="{6EB3C711-94C2-42D0-8D9B-BB25A46BE820}" srcOrd="2" destOrd="0" presId="urn:microsoft.com/office/officeart/2018/2/layout/IconVerticalSolidList"/>
    <dgm:cxn modelId="{90174971-D090-4638-9993-A9A4CF513C5A}" type="presParOf" srcId="{C21E6E99-9A58-47DF-B1FE-F5767AFE3BE1}" destId="{84756F02-8518-499B-8A37-0FA1E37E63C8}" srcOrd="3" destOrd="0" presId="urn:microsoft.com/office/officeart/2018/2/layout/IconVerticalSolidList"/>
    <dgm:cxn modelId="{FC69E21C-37EB-44A0-9699-76B2972E5AAD}" type="presParOf" srcId="{B10DF15E-F90E-4064-8E70-B06B0D425D93}" destId="{A71C6262-1191-48D3-B75A-8B7C919BE249}" srcOrd="1" destOrd="0" presId="urn:microsoft.com/office/officeart/2018/2/layout/IconVerticalSolidList"/>
    <dgm:cxn modelId="{94241ADE-D19F-4B0E-BD81-DA6BA5F75EFA}" type="presParOf" srcId="{B10DF15E-F90E-4064-8E70-B06B0D425D93}" destId="{74CAB070-64A3-4EDA-9836-6D06DC680DCC}" srcOrd="2" destOrd="0" presId="urn:microsoft.com/office/officeart/2018/2/layout/IconVerticalSolidList"/>
    <dgm:cxn modelId="{DA495EFF-C43E-4FBA-98EC-3397861994E1}" type="presParOf" srcId="{74CAB070-64A3-4EDA-9836-6D06DC680DCC}" destId="{6B93B421-80DC-4816-A080-BCF8B08A9BC6}" srcOrd="0" destOrd="0" presId="urn:microsoft.com/office/officeart/2018/2/layout/IconVerticalSolidList"/>
    <dgm:cxn modelId="{66789997-965F-4A9D-8CF1-E991E3B4286E}" type="presParOf" srcId="{74CAB070-64A3-4EDA-9836-6D06DC680DCC}" destId="{A47F5C48-DDAA-4F62-950B-5799C8D135EC}" srcOrd="1" destOrd="0" presId="urn:microsoft.com/office/officeart/2018/2/layout/IconVerticalSolidList"/>
    <dgm:cxn modelId="{8E6A3029-9BC5-4CD8-B831-4569219D728C}" type="presParOf" srcId="{74CAB070-64A3-4EDA-9836-6D06DC680DCC}" destId="{214F8A9E-ABB7-4B3B-9AAF-02E86B9F623C}" srcOrd="2" destOrd="0" presId="urn:microsoft.com/office/officeart/2018/2/layout/IconVerticalSolidList"/>
    <dgm:cxn modelId="{FFBF228D-5F2B-458C-B5CE-886A31491762}" type="presParOf" srcId="{74CAB070-64A3-4EDA-9836-6D06DC680DCC}" destId="{0ECC5D51-6D4E-433F-AFC3-076F2C608404}" srcOrd="3" destOrd="0" presId="urn:microsoft.com/office/officeart/2018/2/layout/IconVerticalSolidList"/>
    <dgm:cxn modelId="{EC031F26-46DF-4628-AE4A-4BEBC8FD6713}" type="presParOf" srcId="{B10DF15E-F90E-4064-8E70-B06B0D425D93}" destId="{7C18C0E4-D5B9-471C-82D6-2F739DD7AE00}" srcOrd="3" destOrd="0" presId="urn:microsoft.com/office/officeart/2018/2/layout/IconVerticalSolidList"/>
    <dgm:cxn modelId="{389C1488-CA65-4ECF-A297-9447E027B8E3}" type="presParOf" srcId="{B10DF15E-F90E-4064-8E70-B06B0D425D93}" destId="{0C47451F-D351-4F50-AEEA-CDF66B1AF441}" srcOrd="4" destOrd="0" presId="urn:microsoft.com/office/officeart/2018/2/layout/IconVerticalSolidList"/>
    <dgm:cxn modelId="{DEDF562F-2AF6-40AB-A323-4877735A4F56}" type="presParOf" srcId="{0C47451F-D351-4F50-AEEA-CDF66B1AF441}" destId="{495A5951-76FB-4F44-8D90-566FE940E03A}" srcOrd="0" destOrd="0" presId="urn:microsoft.com/office/officeart/2018/2/layout/IconVerticalSolidList"/>
    <dgm:cxn modelId="{61AE3714-7A0D-4E5F-B4BC-136425F951A8}" type="presParOf" srcId="{0C47451F-D351-4F50-AEEA-CDF66B1AF441}" destId="{DB82D76F-A3F0-441A-BC4F-E3AD0AE19F83}" srcOrd="1" destOrd="0" presId="urn:microsoft.com/office/officeart/2018/2/layout/IconVerticalSolidList"/>
    <dgm:cxn modelId="{6AC819A9-DF97-49B1-BA64-08296890B15D}" type="presParOf" srcId="{0C47451F-D351-4F50-AEEA-CDF66B1AF441}" destId="{1F211477-FB38-4AD6-B11C-0ECAE1C03D4B}" srcOrd="2" destOrd="0" presId="urn:microsoft.com/office/officeart/2018/2/layout/IconVerticalSolidList"/>
    <dgm:cxn modelId="{A8A4AFF0-2F72-473D-B8CB-DE76A8F5C668}" type="presParOf" srcId="{0C47451F-D351-4F50-AEEA-CDF66B1AF441}" destId="{81EA1263-8775-48C5-A08A-0F27101D981E}" srcOrd="3" destOrd="0" presId="urn:microsoft.com/office/officeart/2018/2/layout/IconVerticalSolidList"/>
    <dgm:cxn modelId="{918004CF-8430-4B0A-9EA8-9E0B66477422}" type="presParOf" srcId="{B10DF15E-F90E-4064-8E70-B06B0D425D93}" destId="{C8373AC3-A457-420F-B3E4-155F24D0273E}" srcOrd="5" destOrd="0" presId="urn:microsoft.com/office/officeart/2018/2/layout/IconVerticalSolidList"/>
    <dgm:cxn modelId="{9D41B39D-87A6-4BDA-AB20-EC2718852898}" type="presParOf" srcId="{B10DF15E-F90E-4064-8E70-B06B0D425D93}" destId="{6F3D88C8-62B2-4552-B310-2C8734576F1C}" srcOrd="6" destOrd="0" presId="urn:microsoft.com/office/officeart/2018/2/layout/IconVerticalSolidList"/>
    <dgm:cxn modelId="{F42B3D98-BB9C-4D11-8E98-5EB690038AF9}" type="presParOf" srcId="{6F3D88C8-62B2-4552-B310-2C8734576F1C}" destId="{C2E2691D-DBDD-4977-9A24-5AA787F0F784}" srcOrd="0" destOrd="0" presId="urn:microsoft.com/office/officeart/2018/2/layout/IconVerticalSolidList"/>
    <dgm:cxn modelId="{04C86A06-8B21-443C-8BCC-E262E68E6032}" type="presParOf" srcId="{6F3D88C8-62B2-4552-B310-2C8734576F1C}" destId="{A569750D-7CCD-4FE6-ACC3-3A6179142948}" srcOrd="1" destOrd="0" presId="urn:microsoft.com/office/officeart/2018/2/layout/IconVerticalSolidList"/>
    <dgm:cxn modelId="{44255FA7-E6FF-4321-AF37-F9A88E0F5B20}" type="presParOf" srcId="{6F3D88C8-62B2-4552-B310-2C8734576F1C}" destId="{0F0C1DD9-AA72-4F5A-A998-C8D7EF2FF1CA}" srcOrd="2" destOrd="0" presId="urn:microsoft.com/office/officeart/2018/2/layout/IconVerticalSolidList"/>
    <dgm:cxn modelId="{A902250C-1337-46AE-8473-9E1BB8AB3B80}" type="presParOf" srcId="{6F3D88C8-62B2-4552-B310-2C8734576F1C}" destId="{D6646113-F7B0-44C8-B012-ABA3C023A6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A232F-FAE2-4E2A-A9AE-AA6C241C0D0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D5A4EC-5164-4E58-8174-C8BCCD523AC3}">
      <dgm:prSet/>
      <dgm:spPr/>
      <dgm:t>
        <a:bodyPr/>
        <a:lstStyle/>
        <a:p>
          <a:r>
            <a:rPr lang="nl-NL"/>
            <a:t>Schelpen- of volièrezand is het meest gebruikte bodemmateriaal voor vogels. Het bestaat uit steentjes en stukjes schelp. Een vogel heeft dit nodig voor de vertering van voedsel. Een nadeel van het zand is dat het slecht vocht op neemt.</a:t>
          </a:r>
          <a:endParaRPr lang="en-US"/>
        </a:p>
      </dgm:t>
    </dgm:pt>
    <dgm:pt modelId="{DA84727A-3E22-4CC7-B3D6-6CA24D4FF136}" type="parTrans" cxnId="{BE85DB06-1ADE-4BF1-BEE3-037F4E2F6FF7}">
      <dgm:prSet/>
      <dgm:spPr/>
      <dgm:t>
        <a:bodyPr/>
        <a:lstStyle/>
        <a:p>
          <a:endParaRPr lang="en-US"/>
        </a:p>
      </dgm:t>
    </dgm:pt>
    <dgm:pt modelId="{808D25F3-BF95-4D3A-B021-94975BADD639}" type="sibTrans" cxnId="{BE85DB06-1ADE-4BF1-BEE3-037F4E2F6FF7}">
      <dgm:prSet/>
      <dgm:spPr/>
      <dgm:t>
        <a:bodyPr/>
        <a:lstStyle/>
        <a:p>
          <a:endParaRPr lang="en-US"/>
        </a:p>
      </dgm:t>
    </dgm:pt>
    <dgm:pt modelId="{5AE4D18B-2C3F-44CB-BCAA-C8928360BFB5}">
      <dgm:prSet/>
      <dgm:spPr/>
      <dgm:t>
        <a:bodyPr/>
        <a:lstStyle/>
        <a:p>
          <a:r>
            <a:rPr lang="nl-NL"/>
            <a:t>Zilverzand bestaat uit kwarts. Dit wordt als voegzand gebruikt. Het bevat geen grit en kiezel, dus die moet je zelf toevoegen. </a:t>
          </a:r>
          <a:endParaRPr lang="en-US"/>
        </a:p>
      </dgm:t>
    </dgm:pt>
    <dgm:pt modelId="{52F90A46-4F19-4FFA-8E75-A46FA4DC4302}" type="parTrans" cxnId="{6023A931-2628-4F8C-8BBC-BB48DCE60FA3}">
      <dgm:prSet/>
      <dgm:spPr/>
      <dgm:t>
        <a:bodyPr/>
        <a:lstStyle/>
        <a:p>
          <a:endParaRPr lang="en-US"/>
        </a:p>
      </dgm:t>
    </dgm:pt>
    <dgm:pt modelId="{594EE78B-E6CC-4A49-8743-98502A059A41}" type="sibTrans" cxnId="{6023A931-2628-4F8C-8BBC-BB48DCE60FA3}">
      <dgm:prSet/>
      <dgm:spPr/>
      <dgm:t>
        <a:bodyPr/>
        <a:lstStyle/>
        <a:p>
          <a:endParaRPr lang="en-US"/>
        </a:p>
      </dgm:t>
    </dgm:pt>
    <dgm:pt modelId="{4BE0AA29-D567-4991-8A3B-D3DACFA6B9E3}">
      <dgm:prSet/>
      <dgm:spPr/>
      <dgm:t>
        <a:bodyPr/>
        <a:lstStyle/>
        <a:p>
          <a:r>
            <a:rPr lang="nl-NL"/>
            <a:t>Rivierzand bevat voldoende kiezel en grit. Het is ook geschikt als bodembedekker.</a:t>
          </a:r>
          <a:endParaRPr lang="en-US"/>
        </a:p>
      </dgm:t>
    </dgm:pt>
    <dgm:pt modelId="{957EFAFC-BF33-49A0-A6B7-C889EC2D2AC5}" type="parTrans" cxnId="{ACBD7F65-4D74-4EAE-9B07-7BE873E372D2}">
      <dgm:prSet/>
      <dgm:spPr/>
      <dgm:t>
        <a:bodyPr/>
        <a:lstStyle/>
        <a:p>
          <a:endParaRPr lang="en-US"/>
        </a:p>
      </dgm:t>
    </dgm:pt>
    <dgm:pt modelId="{B8B6B3E4-396E-4FEA-B7FE-363823C371D4}" type="sibTrans" cxnId="{ACBD7F65-4D74-4EAE-9B07-7BE873E372D2}">
      <dgm:prSet/>
      <dgm:spPr/>
      <dgm:t>
        <a:bodyPr/>
        <a:lstStyle/>
        <a:p>
          <a:endParaRPr lang="en-US"/>
        </a:p>
      </dgm:t>
    </dgm:pt>
    <dgm:pt modelId="{33B91126-626E-4F2D-9C39-5D7535F51EB3}" type="pres">
      <dgm:prSet presAssocID="{18FA232F-FAE2-4E2A-A9AE-AA6C241C0D00}" presName="linear" presStyleCnt="0">
        <dgm:presLayoutVars>
          <dgm:animLvl val="lvl"/>
          <dgm:resizeHandles val="exact"/>
        </dgm:presLayoutVars>
      </dgm:prSet>
      <dgm:spPr/>
    </dgm:pt>
    <dgm:pt modelId="{21486E04-006D-43C2-A59B-E65AEB4D85FD}" type="pres">
      <dgm:prSet presAssocID="{D8D5A4EC-5164-4E58-8174-C8BCCD523AC3}" presName="parentText" presStyleLbl="node1" presStyleIdx="0" presStyleCnt="3">
        <dgm:presLayoutVars>
          <dgm:chMax val="0"/>
          <dgm:bulletEnabled val="1"/>
        </dgm:presLayoutVars>
      </dgm:prSet>
      <dgm:spPr/>
    </dgm:pt>
    <dgm:pt modelId="{0FAE0031-437D-413C-913B-7F53ED42D721}" type="pres">
      <dgm:prSet presAssocID="{808D25F3-BF95-4D3A-B021-94975BADD639}" presName="spacer" presStyleCnt="0"/>
      <dgm:spPr/>
    </dgm:pt>
    <dgm:pt modelId="{BE747A85-08A1-463D-A5D8-2ACAFDE0C687}" type="pres">
      <dgm:prSet presAssocID="{5AE4D18B-2C3F-44CB-BCAA-C8928360BFB5}" presName="parentText" presStyleLbl="node1" presStyleIdx="1" presStyleCnt="3">
        <dgm:presLayoutVars>
          <dgm:chMax val="0"/>
          <dgm:bulletEnabled val="1"/>
        </dgm:presLayoutVars>
      </dgm:prSet>
      <dgm:spPr/>
    </dgm:pt>
    <dgm:pt modelId="{59E628FC-2DD1-415B-89F1-02FDE3E202CD}" type="pres">
      <dgm:prSet presAssocID="{594EE78B-E6CC-4A49-8743-98502A059A41}" presName="spacer" presStyleCnt="0"/>
      <dgm:spPr/>
    </dgm:pt>
    <dgm:pt modelId="{0E69ECED-45BE-44D0-85D4-AE45D7850799}" type="pres">
      <dgm:prSet presAssocID="{4BE0AA29-D567-4991-8A3B-D3DACFA6B9E3}" presName="parentText" presStyleLbl="node1" presStyleIdx="2" presStyleCnt="3">
        <dgm:presLayoutVars>
          <dgm:chMax val="0"/>
          <dgm:bulletEnabled val="1"/>
        </dgm:presLayoutVars>
      </dgm:prSet>
      <dgm:spPr/>
    </dgm:pt>
  </dgm:ptLst>
  <dgm:cxnLst>
    <dgm:cxn modelId="{BE85DB06-1ADE-4BF1-BEE3-037F4E2F6FF7}" srcId="{18FA232F-FAE2-4E2A-A9AE-AA6C241C0D00}" destId="{D8D5A4EC-5164-4E58-8174-C8BCCD523AC3}" srcOrd="0" destOrd="0" parTransId="{DA84727A-3E22-4CC7-B3D6-6CA24D4FF136}" sibTransId="{808D25F3-BF95-4D3A-B021-94975BADD639}"/>
    <dgm:cxn modelId="{4572A816-CC47-4A23-A233-68B00C3B5C5E}" type="presOf" srcId="{D8D5A4EC-5164-4E58-8174-C8BCCD523AC3}" destId="{21486E04-006D-43C2-A59B-E65AEB4D85FD}" srcOrd="0" destOrd="0" presId="urn:microsoft.com/office/officeart/2005/8/layout/vList2"/>
    <dgm:cxn modelId="{200F0518-B9CC-4B97-AD1B-93A566EEE80E}" type="presOf" srcId="{5AE4D18B-2C3F-44CB-BCAA-C8928360BFB5}" destId="{BE747A85-08A1-463D-A5D8-2ACAFDE0C687}" srcOrd="0" destOrd="0" presId="urn:microsoft.com/office/officeart/2005/8/layout/vList2"/>
    <dgm:cxn modelId="{7E5F8718-42A1-43C6-92CA-9BCB924D31A9}" type="presOf" srcId="{18FA232F-FAE2-4E2A-A9AE-AA6C241C0D00}" destId="{33B91126-626E-4F2D-9C39-5D7535F51EB3}" srcOrd="0" destOrd="0" presId="urn:microsoft.com/office/officeart/2005/8/layout/vList2"/>
    <dgm:cxn modelId="{6023A931-2628-4F8C-8BBC-BB48DCE60FA3}" srcId="{18FA232F-FAE2-4E2A-A9AE-AA6C241C0D00}" destId="{5AE4D18B-2C3F-44CB-BCAA-C8928360BFB5}" srcOrd="1" destOrd="0" parTransId="{52F90A46-4F19-4FFA-8E75-A46FA4DC4302}" sibTransId="{594EE78B-E6CC-4A49-8743-98502A059A41}"/>
    <dgm:cxn modelId="{ACBD7F65-4D74-4EAE-9B07-7BE873E372D2}" srcId="{18FA232F-FAE2-4E2A-A9AE-AA6C241C0D00}" destId="{4BE0AA29-D567-4991-8A3B-D3DACFA6B9E3}" srcOrd="2" destOrd="0" parTransId="{957EFAFC-BF33-49A0-A6B7-C889EC2D2AC5}" sibTransId="{B8B6B3E4-396E-4FEA-B7FE-363823C371D4}"/>
    <dgm:cxn modelId="{7DB80990-05C7-49D8-A7A8-FA9F2EC59D2D}" type="presOf" srcId="{4BE0AA29-D567-4991-8A3B-D3DACFA6B9E3}" destId="{0E69ECED-45BE-44D0-85D4-AE45D7850799}" srcOrd="0" destOrd="0" presId="urn:microsoft.com/office/officeart/2005/8/layout/vList2"/>
    <dgm:cxn modelId="{70B3C953-7E0B-4F43-8628-5BC89CB72011}" type="presParOf" srcId="{33B91126-626E-4F2D-9C39-5D7535F51EB3}" destId="{21486E04-006D-43C2-A59B-E65AEB4D85FD}" srcOrd="0" destOrd="0" presId="urn:microsoft.com/office/officeart/2005/8/layout/vList2"/>
    <dgm:cxn modelId="{C72EC13E-5EB4-4FA5-93B3-1EE330DF8806}" type="presParOf" srcId="{33B91126-626E-4F2D-9C39-5D7535F51EB3}" destId="{0FAE0031-437D-413C-913B-7F53ED42D721}" srcOrd="1" destOrd="0" presId="urn:microsoft.com/office/officeart/2005/8/layout/vList2"/>
    <dgm:cxn modelId="{3862E22E-D99B-4EA3-ACD1-B51EE1A181E9}" type="presParOf" srcId="{33B91126-626E-4F2D-9C39-5D7535F51EB3}" destId="{BE747A85-08A1-463D-A5D8-2ACAFDE0C687}" srcOrd="2" destOrd="0" presId="urn:microsoft.com/office/officeart/2005/8/layout/vList2"/>
    <dgm:cxn modelId="{89FB1957-68B9-429A-8C76-2F708E621C9B}" type="presParOf" srcId="{33B91126-626E-4F2D-9C39-5D7535F51EB3}" destId="{59E628FC-2DD1-415B-89F1-02FDE3E202CD}" srcOrd="3" destOrd="0" presId="urn:microsoft.com/office/officeart/2005/8/layout/vList2"/>
    <dgm:cxn modelId="{4327A1D9-42B3-45CD-BF4C-17FDCB1B8292}" type="presParOf" srcId="{33B91126-626E-4F2D-9C39-5D7535F51EB3}" destId="{0E69ECED-45BE-44D0-85D4-AE45D78507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EC9DE-016F-4D59-AED3-8E6640F1CF7D}">
      <dsp:nvSpPr>
        <dsp:cNvPr id="0" name=""/>
        <dsp:cNvSpPr/>
      </dsp:nvSpPr>
      <dsp:spPr>
        <a:xfrm>
          <a:off x="0" y="372950"/>
          <a:ext cx="10134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40776-6FD6-4CD0-A88C-6D588C1BF657}">
      <dsp:nvSpPr>
        <dsp:cNvPr id="0" name=""/>
        <dsp:cNvSpPr/>
      </dsp:nvSpPr>
      <dsp:spPr>
        <a:xfrm>
          <a:off x="506730" y="48230"/>
          <a:ext cx="70942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45" tIns="0" rIns="268145" bIns="0" numCol="1" spcCol="1270" anchor="ctr" anchorCtr="0">
          <a:noAutofit/>
        </a:bodyPr>
        <a:lstStyle/>
        <a:p>
          <a:pPr marL="0" lvl="0" indent="0" algn="l" defTabSz="977900">
            <a:lnSpc>
              <a:spcPct val="90000"/>
            </a:lnSpc>
            <a:spcBef>
              <a:spcPct val="0"/>
            </a:spcBef>
            <a:spcAft>
              <a:spcPct val="35000"/>
            </a:spcAft>
            <a:buNone/>
          </a:pPr>
          <a:r>
            <a:rPr lang="nl-NL" sz="2200" kern="1200"/>
            <a:t>Terugblik vorige les</a:t>
          </a:r>
          <a:endParaRPr lang="en-US" sz="2200" kern="1200"/>
        </a:p>
      </dsp:txBody>
      <dsp:txXfrm>
        <a:off x="538433" y="79933"/>
        <a:ext cx="7030814" cy="586034"/>
      </dsp:txXfrm>
    </dsp:sp>
    <dsp:sp modelId="{1B1B011D-4134-407E-9A8B-C31D8038BAB7}">
      <dsp:nvSpPr>
        <dsp:cNvPr id="0" name=""/>
        <dsp:cNvSpPr/>
      </dsp:nvSpPr>
      <dsp:spPr>
        <a:xfrm>
          <a:off x="0" y="1370870"/>
          <a:ext cx="10134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3BDDB0-7D52-4E0C-96FD-DB6A482626FE}">
      <dsp:nvSpPr>
        <dsp:cNvPr id="0" name=""/>
        <dsp:cNvSpPr/>
      </dsp:nvSpPr>
      <dsp:spPr>
        <a:xfrm>
          <a:off x="506730" y="1046150"/>
          <a:ext cx="70942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45" tIns="0" rIns="268145" bIns="0" numCol="1" spcCol="1270" anchor="ctr" anchorCtr="0">
          <a:noAutofit/>
        </a:bodyPr>
        <a:lstStyle/>
        <a:p>
          <a:pPr marL="0" lvl="0" indent="0" algn="l" defTabSz="977900">
            <a:lnSpc>
              <a:spcPct val="90000"/>
            </a:lnSpc>
            <a:spcBef>
              <a:spcPct val="0"/>
            </a:spcBef>
            <a:spcAft>
              <a:spcPct val="35000"/>
            </a:spcAft>
            <a:buNone/>
          </a:pPr>
          <a:r>
            <a:rPr lang="nl-NL" sz="2200" kern="1200"/>
            <a:t>Leerdoelen</a:t>
          </a:r>
          <a:endParaRPr lang="en-US" sz="2200" kern="1200"/>
        </a:p>
      </dsp:txBody>
      <dsp:txXfrm>
        <a:off x="538433" y="1077853"/>
        <a:ext cx="7030814" cy="586034"/>
      </dsp:txXfrm>
    </dsp:sp>
    <dsp:sp modelId="{30E10EC1-69CD-4EAC-A1E2-0810566C970B}">
      <dsp:nvSpPr>
        <dsp:cNvPr id="0" name=""/>
        <dsp:cNvSpPr/>
      </dsp:nvSpPr>
      <dsp:spPr>
        <a:xfrm>
          <a:off x="0" y="2368790"/>
          <a:ext cx="10134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C82BD-DD1C-495D-B822-CE29BB851899}">
      <dsp:nvSpPr>
        <dsp:cNvPr id="0" name=""/>
        <dsp:cNvSpPr/>
      </dsp:nvSpPr>
      <dsp:spPr>
        <a:xfrm>
          <a:off x="506730" y="2044070"/>
          <a:ext cx="70942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45" tIns="0" rIns="268145" bIns="0" numCol="1" spcCol="1270" anchor="ctr" anchorCtr="0">
          <a:noAutofit/>
        </a:bodyPr>
        <a:lstStyle/>
        <a:p>
          <a:pPr marL="0" lvl="0" indent="0" algn="l" defTabSz="977900">
            <a:lnSpc>
              <a:spcPct val="90000"/>
            </a:lnSpc>
            <a:spcBef>
              <a:spcPct val="0"/>
            </a:spcBef>
            <a:spcAft>
              <a:spcPct val="35000"/>
            </a:spcAft>
            <a:buNone/>
          </a:pPr>
          <a:r>
            <a:rPr lang="nl-NL" sz="2200" kern="1200"/>
            <a:t>Theorie</a:t>
          </a:r>
          <a:endParaRPr lang="en-US" sz="2200" kern="1200"/>
        </a:p>
      </dsp:txBody>
      <dsp:txXfrm>
        <a:off x="538433" y="2075773"/>
        <a:ext cx="7030814" cy="586034"/>
      </dsp:txXfrm>
    </dsp:sp>
    <dsp:sp modelId="{CB545002-58EB-4712-9380-453778D9EBBA}">
      <dsp:nvSpPr>
        <dsp:cNvPr id="0" name=""/>
        <dsp:cNvSpPr/>
      </dsp:nvSpPr>
      <dsp:spPr>
        <a:xfrm>
          <a:off x="0" y="3366711"/>
          <a:ext cx="10134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F1D4A5-E000-4F1E-BCFA-479DE8A8B5BB}">
      <dsp:nvSpPr>
        <dsp:cNvPr id="0" name=""/>
        <dsp:cNvSpPr/>
      </dsp:nvSpPr>
      <dsp:spPr>
        <a:xfrm>
          <a:off x="506730" y="3041991"/>
          <a:ext cx="70942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145" tIns="0" rIns="268145" bIns="0" numCol="1" spcCol="1270" anchor="ctr" anchorCtr="0">
          <a:noAutofit/>
        </a:bodyPr>
        <a:lstStyle/>
        <a:p>
          <a:pPr marL="0" lvl="0" indent="0" algn="l" defTabSz="977900">
            <a:lnSpc>
              <a:spcPct val="90000"/>
            </a:lnSpc>
            <a:spcBef>
              <a:spcPct val="0"/>
            </a:spcBef>
            <a:spcAft>
              <a:spcPct val="35000"/>
            </a:spcAft>
            <a:buNone/>
          </a:pPr>
          <a:r>
            <a:rPr lang="nl-NL" sz="2200" kern="1200"/>
            <a:t>opdracht</a:t>
          </a:r>
          <a:endParaRPr lang="en-US" sz="2200" kern="1200"/>
        </a:p>
      </dsp:txBody>
      <dsp:txXfrm>
        <a:off x="538433" y="3073694"/>
        <a:ext cx="703081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38573-7BFF-4152-92A8-56C9D4393722}">
      <dsp:nvSpPr>
        <dsp:cNvPr id="0" name=""/>
        <dsp:cNvSpPr/>
      </dsp:nvSpPr>
      <dsp:spPr>
        <a:xfrm>
          <a:off x="1237"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79B52-FC02-4DF7-9FE8-28D3D4F1C28A}">
      <dsp:nvSpPr>
        <dsp:cNvPr id="0" name=""/>
        <dsp:cNvSpPr/>
      </dsp:nvSpPr>
      <dsp:spPr>
        <a:xfrm>
          <a:off x="483719"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Kweken met soorten die beschermd zijn, vraagt behalve de verzorging behoorlijk wat extra inspanning van de liefhebber. </a:t>
          </a:r>
          <a:endParaRPr lang="en-US" sz="2300" kern="1200"/>
        </a:p>
      </dsp:txBody>
      <dsp:txXfrm>
        <a:off x="564480" y="600330"/>
        <a:ext cx="4180817" cy="2595863"/>
      </dsp:txXfrm>
    </dsp:sp>
    <dsp:sp modelId="{BAFBD28F-1606-4451-B1C4-D1352C8A7A66}">
      <dsp:nvSpPr>
        <dsp:cNvPr id="0" name=""/>
        <dsp:cNvSpPr/>
      </dsp:nvSpPr>
      <dsp:spPr>
        <a:xfrm>
          <a:off x="5308541"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ABF02-EBB1-4F6A-88D2-DEE676316D65}">
      <dsp:nvSpPr>
        <dsp:cNvPr id="0" name=""/>
        <dsp:cNvSpPr/>
      </dsp:nvSpPr>
      <dsp:spPr>
        <a:xfrm>
          <a:off x="5791023"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Voor veel soorten is een vergunning vereist, sommige soorten moet je verplicht ringen met een vaste voetring en weer andere (de inheemse vogels bijvoorbeeld), moeten zelfs geringd worden met speciale ringen.</a:t>
          </a:r>
          <a:endParaRPr lang="en-US" sz="2300" kern="1200"/>
        </a:p>
      </dsp:txBody>
      <dsp:txXfrm>
        <a:off x="5871784" y="600330"/>
        <a:ext cx="4180817" cy="2595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7132F-F1A8-412A-847B-EBFAA60EE884}">
      <dsp:nvSpPr>
        <dsp:cNvPr id="0" name=""/>
        <dsp:cNvSpPr/>
      </dsp:nvSpPr>
      <dsp:spPr>
        <a:xfrm>
          <a:off x="0" y="2125"/>
          <a:ext cx="5343082" cy="107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16242-1754-4F3E-BC42-B4D997813F5D}">
      <dsp:nvSpPr>
        <dsp:cNvPr id="0" name=""/>
        <dsp:cNvSpPr/>
      </dsp:nvSpPr>
      <dsp:spPr>
        <a:xfrm>
          <a:off x="325894" y="244526"/>
          <a:ext cx="592535" cy="59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56F02-8518-499B-8A37-0FA1E37E63C8}">
      <dsp:nvSpPr>
        <dsp:cNvPr id="0" name=""/>
        <dsp:cNvSpPr/>
      </dsp:nvSpPr>
      <dsp:spPr>
        <a:xfrm>
          <a:off x="1244325" y="2125"/>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933450">
            <a:lnSpc>
              <a:spcPct val="90000"/>
            </a:lnSpc>
            <a:spcBef>
              <a:spcPct val="0"/>
            </a:spcBef>
            <a:spcAft>
              <a:spcPct val="35000"/>
            </a:spcAft>
            <a:buNone/>
          </a:pPr>
          <a:r>
            <a:rPr lang="nl-NL" sz="2100" kern="1200"/>
            <a:t>Vogels gebruiken beplanting als schuilplaats en rustplaats. </a:t>
          </a:r>
          <a:endParaRPr lang="en-US" sz="2100" kern="1200"/>
        </a:p>
      </dsp:txBody>
      <dsp:txXfrm>
        <a:off x="1244325" y="2125"/>
        <a:ext cx="4098757" cy="1077337"/>
      </dsp:txXfrm>
    </dsp:sp>
    <dsp:sp modelId="{6B93B421-80DC-4816-A080-BCF8B08A9BC6}">
      <dsp:nvSpPr>
        <dsp:cNvPr id="0" name=""/>
        <dsp:cNvSpPr/>
      </dsp:nvSpPr>
      <dsp:spPr>
        <a:xfrm>
          <a:off x="0" y="1348797"/>
          <a:ext cx="5343082" cy="107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F5C48-DDAA-4F62-950B-5799C8D135EC}">
      <dsp:nvSpPr>
        <dsp:cNvPr id="0" name=""/>
        <dsp:cNvSpPr/>
      </dsp:nvSpPr>
      <dsp:spPr>
        <a:xfrm>
          <a:off x="325894" y="1591198"/>
          <a:ext cx="592535" cy="59253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CC5D51-6D4E-433F-AFC3-076F2C608404}">
      <dsp:nvSpPr>
        <dsp:cNvPr id="0" name=""/>
        <dsp:cNvSpPr/>
      </dsp:nvSpPr>
      <dsp:spPr>
        <a:xfrm>
          <a:off x="1244325" y="1348797"/>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933450">
            <a:lnSpc>
              <a:spcPct val="90000"/>
            </a:lnSpc>
            <a:spcBef>
              <a:spcPct val="0"/>
            </a:spcBef>
            <a:spcAft>
              <a:spcPct val="35000"/>
            </a:spcAft>
            <a:buNone/>
          </a:pPr>
          <a:r>
            <a:rPr lang="nl-NL" sz="2100" kern="1200"/>
            <a:t>Zorg bij het neerzetten van beplanting dat er voldoende vliegruimte in het verblijf overblijft. </a:t>
          </a:r>
          <a:endParaRPr lang="en-US" sz="2100" kern="1200"/>
        </a:p>
      </dsp:txBody>
      <dsp:txXfrm>
        <a:off x="1244325" y="1348797"/>
        <a:ext cx="4098757" cy="1077337"/>
      </dsp:txXfrm>
    </dsp:sp>
    <dsp:sp modelId="{495A5951-76FB-4F44-8D90-566FE940E03A}">
      <dsp:nvSpPr>
        <dsp:cNvPr id="0" name=""/>
        <dsp:cNvSpPr/>
      </dsp:nvSpPr>
      <dsp:spPr>
        <a:xfrm>
          <a:off x="0" y="2695470"/>
          <a:ext cx="5343082" cy="107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2D76F-A3F0-441A-BC4F-E3AD0AE19F83}">
      <dsp:nvSpPr>
        <dsp:cNvPr id="0" name=""/>
        <dsp:cNvSpPr/>
      </dsp:nvSpPr>
      <dsp:spPr>
        <a:xfrm>
          <a:off x="325894" y="2937871"/>
          <a:ext cx="592535" cy="59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EA1263-8775-48C5-A08A-0F27101D981E}">
      <dsp:nvSpPr>
        <dsp:cNvPr id="0" name=""/>
        <dsp:cNvSpPr/>
      </dsp:nvSpPr>
      <dsp:spPr>
        <a:xfrm>
          <a:off x="1244325" y="2695470"/>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933450">
            <a:lnSpc>
              <a:spcPct val="90000"/>
            </a:lnSpc>
            <a:spcBef>
              <a:spcPct val="0"/>
            </a:spcBef>
            <a:spcAft>
              <a:spcPct val="35000"/>
            </a:spcAft>
            <a:buNone/>
          </a:pPr>
          <a:r>
            <a:rPr lang="nl-NL" sz="2100" kern="1200"/>
            <a:t>De vlier- en lijsterbes zijn geschikte planten, want vogels eten de bessen graag. </a:t>
          </a:r>
          <a:endParaRPr lang="en-US" sz="2100" kern="1200"/>
        </a:p>
      </dsp:txBody>
      <dsp:txXfrm>
        <a:off x="1244325" y="2695470"/>
        <a:ext cx="4098757" cy="1077337"/>
      </dsp:txXfrm>
    </dsp:sp>
    <dsp:sp modelId="{C2E2691D-DBDD-4977-9A24-5AA787F0F784}">
      <dsp:nvSpPr>
        <dsp:cNvPr id="0" name=""/>
        <dsp:cNvSpPr/>
      </dsp:nvSpPr>
      <dsp:spPr>
        <a:xfrm>
          <a:off x="0" y="4042142"/>
          <a:ext cx="5343082" cy="107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9750D-7CCD-4FE6-ACC3-3A6179142948}">
      <dsp:nvSpPr>
        <dsp:cNvPr id="0" name=""/>
        <dsp:cNvSpPr/>
      </dsp:nvSpPr>
      <dsp:spPr>
        <a:xfrm>
          <a:off x="325894" y="4284543"/>
          <a:ext cx="592535" cy="59253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46113-F7B0-44C8-B012-ABA3C023A600}">
      <dsp:nvSpPr>
        <dsp:cNvPr id="0" name=""/>
        <dsp:cNvSpPr/>
      </dsp:nvSpPr>
      <dsp:spPr>
        <a:xfrm>
          <a:off x="1244325" y="4042142"/>
          <a:ext cx="4098757" cy="10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18" tIns="114018" rIns="114018" bIns="114018" numCol="1" spcCol="1270" anchor="ctr" anchorCtr="0">
          <a:noAutofit/>
        </a:bodyPr>
        <a:lstStyle/>
        <a:p>
          <a:pPr marL="0" lvl="0" indent="0" algn="l" defTabSz="933450">
            <a:lnSpc>
              <a:spcPct val="90000"/>
            </a:lnSpc>
            <a:spcBef>
              <a:spcPct val="0"/>
            </a:spcBef>
            <a:spcAft>
              <a:spcPct val="35000"/>
            </a:spcAft>
            <a:buNone/>
          </a:pPr>
          <a:r>
            <a:rPr lang="nl-NL" sz="2100" kern="1200"/>
            <a:t>Papegaaien en parkieten zijn erg vernielzuchtig. Voor deze dieren kun je beter groene planten kiezen.</a:t>
          </a:r>
          <a:endParaRPr lang="en-US" sz="2100" kern="1200"/>
        </a:p>
      </dsp:txBody>
      <dsp:txXfrm>
        <a:off x="1244325" y="4042142"/>
        <a:ext cx="4098757" cy="1077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86E04-006D-43C2-A59B-E65AEB4D85FD}">
      <dsp:nvSpPr>
        <dsp:cNvPr id="0" name=""/>
        <dsp:cNvSpPr/>
      </dsp:nvSpPr>
      <dsp:spPr>
        <a:xfrm>
          <a:off x="0" y="4555"/>
          <a:ext cx="5210615" cy="1556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Schelpen- of volièrezand is het meest gebruikte bodemmateriaal voor vogels. Het bestaat uit steentjes en stukjes schelp. Een vogel heeft dit nodig voor de vertering van voedsel. Een nadeel van het zand is dat het slecht vocht op neemt.</a:t>
          </a:r>
          <a:endParaRPr lang="en-US" sz="1900" kern="1200"/>
        </a:p>
      </dsp:txBody>
      <dsp:txXfrm>
        <a:off x="75963" y="80518"/>
        <a:ext cx="5058689" cy="1404174"/>
      </dsp:txXfrm>
    </dsp:sp>
    <dsp:sp modelId="{BE747A85-08A1-463D-A5D8-2ACAFDE0C687}">
      <dsp:nvSpPr>
        <dsp:cNvPr id="0" name=""/>
        <dsp:cNvSpPr/>
      </dsp:nvSpPr>
      <dsp:spPr>
        <a:xfrm>
          <a:off x="0" y="1615376"/>
          <a:ext cx="5210615" cy="1556100"/>
        </a:xfrm>
        <a:prstGeom prst="roundRect">
          <a:avLst/>
        </a:prstGeom>
        <a:solidFill>
          <a:schemeClr val="accent2">
            <a:hueOff val="-747028"/>
            <a:satOff val="-3105"/>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Zilverzand bestaat uit kwarts. Dit wordt als voegzand gebruikt. Het bevat geen grit en kiezel, dus die moet je zelf toevoegen. </a:t>
          </a:r>
          <a:endParaRPr lang="en-US" sz="1900" kern="1200"/>
        </a:p>
      </dsp:txBody>
      <dsp:txXfrm>
        <a:off x="75963" y="1691339"/>
        <a:ext cx="5058689" cy="1404174"/>
      </dsp:txXfrm>
    </dsp:sp>
    <dsp:sp modelId="{0E69ECED-45BE-44D0-85D4-AE45D7850799}">
      <dsp:nvSpPr>
        <dsp:cNvPr id="0" name=""/>
        <dsp:cNvSpPr/>
      </dsp:nvSpPr>
      <dsp:spPr>
        <a:xfrm>
          <a:off x="0" y="3226195"/>
          <a:ext cx="5210615" cy="1556100"/>
        </a:xfrm>
        <a:prstGeom prst="roundRect">
          <a:avLst/>
        </a:prstGeom>
        <a:solidFill>
          <a:schemeClr val="accent2">
            <a:hueOff val="-1494057"/>
            <a:satOff val="-621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Rivierzand bevat voldoende kiezel en grit. Het is ook geschikt als bodembedekker.</a:t>
          </a:r>
          <a:endParaRPr lang="en-US" sz="1900" kern="1200"/>
        </a:p>
      </dsp:txBody>
      <dsp:txXfrm>
        <a:off x="75963" y="3302158"/>
        <a:ext cx="5058689" cy="14041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‹nr.›</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12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20205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23656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124963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‹nr.›</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939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387887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395460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357540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314640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220395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8/17/2023</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205818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‹nr.›</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8/17/2023</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0865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159026"/>
            <a:ext cx="5938866"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A68C26-C992-4065-7869-FC4E98DB74E3}"/>
              </a:ext>
            </a:extLst>
          </p:cNvPr>
          <p:cNvSpPr>
            <a:spLocks noGrp="1"/>
          </p:cNvSpPr>
          <p:nvPr>
            <p:ph type="ctrTitle"/>
          </p:nvPr>
        </p:nvSpPr>
        <p:spPr>
          <a:xfrm>
            <a:off x="6759295" y="1066801"/>
            <a:ext cx="4612277" cy="2077328"/>
          </a:xfrm>
        </p:spPr>
        <p:txBody>
          <a:bodyPr>
            <a:normAutofit/>
          </a:bodyPr>
          <a:lstStyle/>
          <a:p>
            <a:r>
              <a:rPr lang="nl-NL" dirty="0"/>
              <a:t>Huisvesting en </a:t>
            </a:r>
            <a:r>
              <a:rPr lang="nl-NL" dirty="0" err="1"/>
              <a:t>hygiene</a:t>
            </a:r>
            <a:r>
              <a:rPr lang="nl-NL" dirty="0"/>
              <a:t> </a:t>
            </a:r>
          </a:p>
        </p:txBody>
      </p:sp>
      <p:sp>
        <p:nvSpPr>
          <p:cNvPr id="3" name="Ondertitel 2">
            <a:extLst>
              <a:ext uri="{FF2B5EF4-FFF2-40B4-BE49-F238E27FC236}">
                <a16:creationId xmlns:a16="http://schemas.microsoft.com/office/drawing/2014/main" id="{352D7A95-64E3-EE69-D2F4-993393F32B50}"/>
              </a:ext>
            </a:extLst>
          </p:cNvPr>
          <p:cNvSpPr>
            <a:spLocks noGrp="1"/>
          </p:cNvSpPr>
          <p:nvPr>
            <p:ph type="subTitle" idx="1"/>
          </p:nvPr>
        </p:nvSpPr>
        <p:spPr>
          <a:xfrm>
            <a:off x="6944896" y="4876803"/>
            <a:ext cx="4241074" cy="1233323"/>
          </a:xfrm>
        </p:spPr>
        <p:txBody>
          <a:bodyPr anchor="t">
            <a:normAutofit/>
          </a:bodyPr>
          <a:lstStyle/>
          <a:p>
            <a:r>
              <a:rPr lang="nl-NL" dirty="0"/>
              <a:t>Blok 1 les 3: vogels </a:t>
            </a:r>
          </a:p>
        </p:txBody>
      </p:sp>
      <p:pic>
        <p:nvPicPr>
          <p:cNvPr id="4" name="Picture 3" descr="Stelletje Cockatiel-parkiet">
            <a:extLst>
              <a:ext uri="{FF2B5EF4-FFF2-40B4-BE49-F238E27FC236}">
                <a16:creationId xmlns:a16="http://schemas.microsoft.com/office/drawing/2014/main" id="{0C3181F6-A3B5-CD94-18BB-AF2C65B5DDD9}"/>
              </a:ext>
            </a:extLst>
          </p:cNvPr>
          <p:cNvPicPr>
            <a:picLocks noChangeAspect="1"/>
          </p:cNvPicPr>
          <p:nvPr/>
        </p:nvPicPr>
        <p:blipFill>
          <a:blip r:embed="rId2">
            <a:extLst>
              <a:ext uri="{28A0092B-C50C-407E-A947-70E740481C1C}">
                <a14:useLocalDpi xmlns:a14="http://schemas.microsoft.com/office/drawing/2010/main" val="0"/>
              </a:ext>
            </a:extLst>
          </a:blip>
          <a:srcRect t="6760" b="6760"/>
          <a:stretch/>
        </p:blipFill>
        <p:spPr>
          <a:xfrm>
            <a:off x="20" y="10"/>
            <a:ext cx="5938847" cy="6857990"/>
          </a:xfrm>
          <a:prstGeom prst="rect">
            <a:avLst/>
          </a:prstGeom>
        </p:spPr>
      </p:pic>
      <p:grpSp>
        <p:nvGrpSpPr>
          <p:cNvPr id="13" name="Group 12">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31691" y="4237480"/>
            <a:ext cx="867485" cy="115439"/>
            <a:chOff x="8910933" y="1861308"/>
            <a:chExt cx="867485" cy="115439"/>
          </a:xfrm>
        </p:grpSpPr>
        <p:sp>
          <p:nvSpPr>
            <p:cNvPr id="14" name="Rectangle 13">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98667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0" name="Rectangle 9">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4" name="Rectangle 13">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F110AF-CEA9-258B-19E0-C209D455CC18}"/>
              </a:ext>
            </a:extLst>
          </p:cNvPr>
          <p:cNvSpPr>
            <a:spLocks noGrp="1"/>
          </p:cNvSpPr>
          <p:nvPr>
            <p:ph type="title"/>
          </p:nvPr>
        </p:nvSpPr>
        <p:spPr>
          <a:xfrm>
            <a:off x="2428461" y="1230924"/>
            <a:ext cx="7335079" cy="1969476"/>
          </a:xfrm>
        </p:spPr>
        <p:txBody>
          <a:bodyPr vert="horz" lIns="91440" tIns="45720" rIns="91440" bIns="45720" rtlCol="0" anchor="b">
            <a:normAutofit/>
          </a:bodyPr>
          <a:lstStyle/>
          <a:p>
            <a:pPr algn="ctr"/>
            <a:r>
              <a:rPr lang="en-US" sz="4000" kern="1200" cap="all" spc="390" baseline="0">
                <a:solidFill>
                  <a:schemeClr val="tx2"/>
                </a:solidFill>
                <a:latin typeface="+mj-lt"/>
                <a:ea typeface="+mj-ea"/>
                <a:cs typeface="+mj-cs"/>
              </a:rPr>
              <a:t>Verder met eindopdracht </a:t>
            </a:r>
          </a:p>
        </p:txBody>
      </p:sp>
      <p:grpSp>
        <p:nvGrpSpPr>
          <p:cNvPr id="18" name="Group 17">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89173"/>
            <a:ext cx="867485" cy="115439"/>
            <a:chOff x="8910933" y="1861308"/>
            <a:chExt cx="867485" cy="115439"/>
          </a:xfrm>
        </p:grpSpPr>
        <p:sp>
          <p:nvSpPr>
            <p:cNvPr id="19" name="Rectangle 18">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02974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CD7FB-40D4-B215-DE8C-86118BECF4F6}"/>
              </a:ext>
            </a:extLst>
          </p:cNvPr>
          <p:cNvSpPr>
            <a:spLocks noGrp="1"/>
          </p:cNvSpPr>
          <p:nvPr>
            <p:ph type="title"/>
          </p:nvPr>
        </p:nvSpPr>
        <p:spPr/>
        <p:txBody>
          <a:bodyPr/>
          <a:lstStyle/>
          <a:p>
            <a:r>
              <a:rPr lang="nl-NL" dirty="0"/>
              <a:t>Vandaag:	</a:t>
            </a:r>
          </a:p>
        </p:txBody>
      </p:sp>
      <p:graphicFrame>
        <p:nvGraphicFramePr>
          <p:cNvPr id="5" name="Tijdelijke aanduiding voor inhoud 2">
            <a:extLst>
              <a:ext uri="{FF2B5EF4-FFF2-40B4-BE49-F238E27FC236}">
                <a16:creationId xmlns:a16="http://schemas.microsoft.com/office/drawing/2014/main" id="{8CC7B753-198B-B795-8234-488B2857DF36}"/>
              </a:ext>
            </a:extLst>
          </p:cNvPr>
          <p:cNvGraphicFramePr>
            <a:graphicFrameLocks noGrp="1"/>
          </p:cNvGraphicFramePr>
          <p:nvPr>
            <p:ph idx="1"/>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1752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1" name="Rectangle 1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2" name="Straight Connector 1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5" name="Rectangle 14">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2FBD8D-B332-33B5-C937-51E7D9881591}"/>
              </a:ext>
            </a:extLst>
          </p:cNvPr>
          <p:cNvSpPr>
            <a:spLocks noGrp="1"/>
          </p:cNvSpPr>
          <p:nvPr>
            <p:ph type="title"/>
          </p:nvPr>
        </p:nvSpPr>
        <p:spPr>
          <a:xfrm>
            <a:off x="2428461" y="1230924"/>
            <a:ext cx="7335079" cy="1969476"/>
          </a:xfrm>
        </p:spPr>
        <p:txBody>
          <a:bodyPr vert="horz" lIns="91440" tIns="45720" rIns="91440" bIns="45720" rtlCol="0" anchor="b">
            <a:normAutofit/>
          </a:bodyPr>
          <a:lstStyle/>
          <a:p>
            <a:pPr algn="ctr"/>
            <a:r>
              <a:rPr lang="en-US" sz="4000" kern="1200" cap="all" spc="390" baseline="0">
                <a:solidFill>
                  <a:schemeClr val="tx2"/>
                </a:solidFill>
                <a:latin typeface="+mj-lt"/>
                <a:ea typeface="+mj-ea"/>
                <a:cs typeface="+mj-cs"/>
              </a:rPr>
              <a:t>Terugblik vorige les</a:t>
            </a:r>
          </a:p>
        </p:txBody>
      </p:sp>
      <p:sp>
        <p:nvSpPr>
          <p:cNvPr id="3" name="Tijdelijke aanduiding voor inhoud 2">
            <a:extLst>
              <a:ext uri="{FF2B5EF4-FFF2-40B4-BE49-F238E27FC236}">
                <a16:creationId xmlns:a16="http://schemas.microsoft.com/office/drawing/2014/main" id="{7AC3C407-BB4E-3D9B-DBBB-796F551BABD3}"/>
              </a:ext>
            </a:extLst>
          </p:cNvPr>
          <p:cNvSpPr>
            <a:spLocks noGrp="1"/>
          </p:cNvSpPr>
          <p:nvPr>
            <p:ph idx="1"/>
          </p:nvPr>
        </p:nvSpPr>
        <p:spPr>
          <a:xfrm>
            <a:off x="2024881" y="4736387"/>
            <a:ext cx="8142238" cy="1160981"/>
          </a:xfrm>
        </p:spPr>
        <p:txBody>
          <a:bodyPr vert="horz" lIns="91440" tIns="45720" rIns="91440" bIns="45720" rtlCol="0" anchor="t">
            <a:normAutofit/>
          </a:bodyPr>
          <a:lstStyle/>
          <a:p>
            <a:pPr algn="ctr">
              <a:lnSpc>
                <a:spcPct val="100000"/>
              </a:lnSpc>
            </a:pPr>
            <a:r>
              <a:rPr lang="en-US"/>
              <a:t>Waar hebben wij het over gehad?</a:t>
            </a:r>
          </a:p>
        </p:txBody>
      </p:sp>
      <p:grpSp>
        <p:nvGrpSpPr>
          <p:cNvPr id="19" name="Group 18">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89173"/>
            <a:ext cx="867485" cy="115439"/>
            <a:chOff x="8910933" y="1861308"/>
            <a:chExt cx="867485" cy="115439"/>
          </a:xfrm>
        </p:grpSpPr>
        <p:sp>
          <p:nvSpPr>
            <p:cNvPr id="20" name="Rectangle 19">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04145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731383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E392B6-0802-B2F3-FCCC-17B3E88369EB}"/>
              </a:ext>
            </a:extLst>
          </p:cNvPr>
          <p:cNvSpPr>
            <a:spLocks noGrp="1"/>
          </p:cNvSpPr>
          <p:nvPr>
            <p:ph type="title"/>
          </p:nvPr>
        </p:nvSpPr>
        <p:spPr>
          <a:xfrm>
            <a:off x="1077426" y="723901"/>
            <a:ext cx="5465148" cy="1288884"/>
          </a:xfrm>
        </p:spPr>
        <p:txBody>
          <a:bodyPr anchor="b">
            <a:normAutofit/>
          </a:bodyPr>
          <a:lstStyle/>
          <a:p>
            <a:pPr algn="ctr"/>
            <a:r>
              <a:rPr lang="nl-NL" dirty="0"/>
              <a:t>Leerdoelen </a:t>
            </a:r>
            <a:endParaRPr lang="nl-NL"/>
          </a:p>
        </p:txBody>
      </p:sp>
      <p:sp>
        <p:nvSpPr>
          <p:cNvPr id="3" name="Tijdelijke aanduiding voor inhoud 2">
            <a:extLst>
              <a:ext uri="{FF2B5EF4-FFF2-40B4-BE49-F238E27FC236}">
                <a16:creationId xmlns:a16="http://schemas.microsoft.com/office/drawing/2014/main" id="{3F839323-EF55-9690-EF4C-3BBAA6B64107}"/>
              </a:ext>
            </a:extLst>
          </p:cNvPr>
          <p:cNvSpPr>
            <a:spLocks noGrp="1"/>
          </p:cNvSpPr>
          <p:nvPr>
            <p:ph idx="1"/>
          </p:nvPr>
        </p:nvSpPr>
        <p:spPr>
          <a:xfrm>
            <a:off x="1077426" y="2732545"/>
            <a:ext cx="5465149" cy="3232826"/>
          </a:xfrm>
        </p:spPr>
        <p:txBody>
          <a:bodyPr anchor="t">
            <a:normAutofit/>
          </a:bodyPr>
          <a:lstStyle/>
          <a:p>
            <a:pPr marL="342900" indent="-342900" algn="ctr">
              <a:buFont typeface="Arial" panose="020B0604020202020204" pitchFamily="34" charset="0"/>
              <a:buChar char="•"/>
            </a:pPr>
            <a:r>
              <a:rPr lang="nl-NL" dirty="0"/>
              <a:t>Heeft basiskennis van </a:t>
            </a:r>
            <a:r>
              <a:rPr lang="nl-NL" dirty="0" err="1"/>
              <a:t>branchespecifieke</a:t>
            </a:r>
            <a:r>
              <a:rPr lang="nl-NL" dirty="0"/>
              <a:t> wet- en regelgeving specifiek gericht op vogels. </a:t>
            </a:r>
            <a:endParaRPr lang="nl-NL"/>
          </a:p>
          <a:p>
            <a:pPr marL="342900" indent="-342900" algn="ctr">
              <a:buFont typeface="Arial" panose="020B0604020202020204" pitchFamily="34" charset="0"/>
              <a:buChar char="•"/>
            </a:pPr>
            <a:r>
              <a:rPr lang="nl-NL" dirty="0"/>
              <a:t>Benoemt hoe de huisvesting van vogels ingericht moet worden en geeft aan hoe er rekening met het dierenwelzijn gehouden kan worden. </a:t>
            </a:r>
            <a:endParaRPr lang="nl-NL"/>
          </a:p>
          <a:p>
            <a:pPr algn="ctr"/>
            <a:endParaRPr lang="nl-NL"/>
          </a:p>
          <a:p>
            <a:pPr algn="ctr"/>
            <a:endParaRPr lang="nl-NL"/>
          </a:p>
        </p:txBody>
      </p:sp>
      <p:pic>
        <p:nvPicPr>
          <p:cNvPr id="5" name="Picture 4" descr="Papegaaiduikers op een rots">
            <a:extLst>
              <a:ext uri="{FF2B5EF4-FFF2-40B4-BE49-F238E27FC236}">
                <a16:creationId xmlns:a16="http://schemas.microsoft.com/office/drawing/2014/main" id="{41E0D434-CB83-F1D4-AD6C-D81B126F7BA9}"/>
              </a:ext>
            </a:extLst>
          </p:cNvPr>
          <p:cNvPicPr>
            <a:picLocks noChangeAspect="1"/>
          </p:cNvPicPr>
          <p:nvPr/>
        </p:nvPicPr>
        <p:blipFill rotWithShape="1">
          <a:blip r:embed="rId2">
            <a:alphaModFix/>
          </a:blip>
          <a:srcRect l="49099" r="6401" b="-1"/>
          <a:stretch/>
        </p:blipFill>
        <p:spPr>
          <a:xfrm>
            <a:off x="7620000" y="10"/>
            <a:ext cx="4572000" cy="6857990"/>
          </a:xfrm>
          <a:prstGeom prst="rect">
            <a:avLst/>
          </a:prstGeom>
        </p:spPr>
      </p:pic>
      <p:grpSp>
        <p:nvGrpSpPr>
          <p:cNvPr id="15" name="Group 14">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6258" y="2320171"/>
            <a:ext cx="867485" cy="115439"/>
            <a:chOff x="8910933" y="1861308"/>
            <a:chExt cx="867485" cy="115439"/>
          </a:xfrm>
        </p:grpSpPr>
        <p:sp>
          <p:nvSpPr>
            <p:cNvPr id="16" name="Rectangle 15">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263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7F34F9-F7CE-4D62-8F8B-2E98B0394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AEC8AF-1896-43A9-BF10-CE06FD254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199BD9-A6EE-4972-BFB5-2AAE28288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FD8EF4-CD73-E8B1-2D8C-50084861D15B}"/>
              </a:ext>
            </a:extLst>
          </p:cNvPr>
          <p:cNvSpPr>
            <a:spLocks noGrp="1"/>
          </p:cNvSpPr>
          <p:nvPr>
            <p:ph type="title"/>
          </p:nvPr>
        </p:nvSpPr>
        <p:spPr>
          <a:xfrm>
            <a:off x="1324533" y="1066798"/>
            <a:ext cx="3301255" cy="2668172"/>
          </a:xfrm>
        </p:spPr>
        <p:txBody>
          <a:bodyPr anchor="b">
            <a:normAutofit/>
          </a:bodyPr>
          <a:lstStyle/>
          <a:p>
            <a:pPr algn="ctr"/>
            <a:r>
              <a:rPr lang="nl-NL" dirty="0"/>
              <a:t>Wet en regelgeving </a:t>
            </a:r>
          </a:p>
        </p:txBody>
      </p:sp>
      <p:sp>
        <p:nvSpPr>
          <p:cNvPr id="3" name="Tijdelijke aanduiding voor inhoud 2">
            <a:extLst>
              <a:ext uri="{FF2B5EF4-FFF2-40B4-BE49-F238E27FC236}">
                <a16:creationId xmlns:a16="http://schemas.microsoft.com/office/drawing/2014/main" id="{9239DE0A-4A42-9329-AD61-0E4FC065C874}"/>
              </a:ext>
            </a:extLst>
          </p:cNvPr>
          <p:cNvSpPr>
            <a:spLocks noGrp="1"/>
          </p:cNvSpPr>
          <p:nvPr>
            <p:ph idx="1"/>
          </p:nvPr>
        </p:nvSpPr>
        <p:spPr>
          <a:xfrm>
            <a:off x="5952974" y="1066799"/>
            <a:ext cx="5172227" cy="4696495"/>
          </a:xfrm>
        </p:spPr>
        <p:txBody>
          <a:bodyPr anchor="ctr">
            <a:normAutofit/>
          </a:bodyPr>
          <a:lstStyle/>
          <a:p>
            <a:pPr marL="342900" indent="-342900">
              <a:lnSpc>
                <a:spcPct val="100000"/>
              </a:lnSpc>
              <a:buFont typeface="Arial" panose="020B0604020202020204" pitchFamily="34" charset="0"/>
              <a:buChar char="•"/>
            </a:pPr>
            <a:r>
              <a:rPr lang="nl-NL" sz="1600" dirty="0"/>
              <a:t>Onder bepaalde voorwaarden mag u handelen in beschermde soorten. Daarbij maken we onderscheid tussen regels op internationaal, Europees en nationaal niveau.</a:t>
            </a:r>
          </a:p>
          <a:p>
            <a:pPr marL="342900" indent="-342900">
              <a:lnSpc>
                <a:spcPct val="100000"/>
              </a:lnSpc>
              <a:buFont typeface="Arial" panose="020B0604020202020204" pitchFamily="34" charset="0"/>
              <a:buChar char="•"/>
            </a:pPr>
            <a:endParaRPr lang="nl-NL" sz="1600" dirty="0"/>
          </a:p>
          <a:p>
            <a:pPr marL="342900" indent="-342900">
              <a:lnSpc>
                <a:spcPct val="100000"/>
              </a:lnSpc>
              <a:buFont typeface="Arial" panose="020B0604020202020204" pitchFamily="34" charset="0"/>
              <a:buChar char="•"/>
            </a:pPr>
            <a:r>
              <a:rPr lang="nl-NL" sz="1600" b="1" dirty="0"/>
              <a:t>Transport van vogels</a:t>
            </a:r>
          </a:p>
          <a:p>
            <a:pPr marL="617220" lvl="1" indent="-342900">
              <a:lnSpc>
                <a:spcPct val="100000"/>
              </a:lnSpc>
            </a:pPr>
            <a:r>
              <a:rPr lang="nl-NL" sz="1600" dirty="0"/>
              <a:t>Ook voor het transport van vogels zijn regels, die zijn opgenomen in een transportverordening. U mag niet zomaar vogels over lange afstanden vervoeren (koop </a:t>
            </a:r>
            <a:r>
              <a:rPr lang="nl-NL" sz="1600" dirty="0" err="1"/>
              <a:t>èn</a:t>
            </a:r>
            <a:r>
              <a:rPr lang="nl-NL" sz="1600" dirty="0"/>
              <a:t> verkoop).</a:t>
            </a:r>
          </a:p>
          <a:p>
            <a:pPr marL="342900" indent="-342900">
              <a:lnSpc>
                <a:spcPct val="100000"/>
              </a:lnSpc>
              <a:buFont typeface="Arial" panose="020B0604020202020204" pitchFamily="34" charset="0"/>
              <a:buChar char="•"/>
            </a:pPr>
            <a:endParaRPr lang="nl-NL" sz="1600" dirty="0"/>
          </a:p>
          <a:p>
            <a:pPr marL="342900" indent="-342900">
              <a:lnSpc>
                <a:spcPct val="100000"/>
              </a:lnSpc>
              <a:buFont typeface="Arial" panose="020B0604020202020204" pitchFamily="34" charset="0"/>
              <a:buChar char="•"/>
            </a:pPr>
            <a:r>
              <a:rPr lang="nl-NL" sz="1600" b="1" dirty="0"/>
              <a:t>Verkoop parkieten en papegaaien</a:t>
            </a:r>
          </a:p>
          <a:p>
            <a:pPr marL="617220" lvl="1" indent="-342900">
              <a:lnSpc>
                <a:spcPct val="100000"/>
              </a:lnSpc>
            </a:pPr>
            <a:r>
              <a:rPr lang="nl-NL" sz="1600" dirty="0"/>
              <a:t>Bij verkoop van alle soorten parkieten en papegaaien aan de handel bent u verplicht een </a:t>
            </a:r>
            <a:r>
              <a:rPr lang="nl-NL" sz="1600" dirty="0" err="1"/>
              <a:t>eigenaarverklaring</a:t>
            </a:r>
            <a:r>
              <a:rPr lang="nl-NL" sz="1600" dirty="0"/>
              <a:t> te ondertekenen, dit i.v.m. met risico op papegaaienziekte.</a:t>
            </a:r>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41417" y="4244117"/>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83633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314412-420A-E73E-4FD9-C1ACD6B8B310}"/>
              </a:ext>
            </a:extLst>
          </p:cNvPr>
          <p:cNvSpPr>
            <a:spLocks noGrp="1"/>
          </p:cNvSpPr>
          <p:nvPr>
            <p:ph type="title"/>
          </p:nvPr>
        </p:nvSpPr>
        <p:spPr>
          <a:xfrm>
            <a:off x="1028701" y="963919"/>
            <a:ext cx="10134600" cy="1036994"/>
          </a:xfrm>
        </p:spPr>
        <p:txBody>
          <a:bodyPr anchor="b">
            <a:normAutofit/>
          </a:bodyPr>
          <a:lstStyle/>
          <a:p>
            <a:pPr algn="ctr"/>
            <a:r>
              <a:rPr lang="nl-NL" dirty="0"/>
              <a:t>Ringen van vogels </a:t>
            </a:r>
            <a:endParaRPr lang="nl-NL"/>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Tijdelijke aanduiding voor inhoud 2">
            <a:extLst>
              <a:ext uri="{FF2B5EF4-FFF2-40B4-BE49-F238E27FC236}">
                <a16:creationId xmlns:a16="http://schemas.microsoft.com/office/drawing/2014/main" id="{19EA872D-8B3C-99FE-5C9E-24044B5DDC01}"/>
              </a:ext>
            </a:extLst>
          </p:cNvPr>
          <p:cNvGraphicFramePr>
            <a:graphicFrameLocks noGrp="1"/>
          </p:cNvGraphicFramePr>
          <p:nvPr>
            <p:ph idx="1"/>
            <p:extLst>
              <p:ext uri="{D42A27DB-BD31-4B8C-83A1-F6EECF244321}">
                <p14:modId xmlns:p14="http://schemas.microsoft.com/office/powerpoint/2010/main" val="351812102"/>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6137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1" name="Rectangle 1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2" name="Straight Connector 1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5" name="Rectangle 14">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92A2C3-6063-1100-888E-9B4781ABFB72}"/>
              </a:ext>
            </a:extLst>
          </p:cNvPr>
          <p:cNvSpPr>
            <a:spLocks noGrp="1"/>
          </p:cNvSpPr>
          <p:nvPr>
            <p:ph type="title"/>
          </p:nvPr>
        </p:nvSpPr>
        <p:spPr>
          <a:xfrm>
            <a:off x="2428461" y="1230924"/>
            <a:ext cx="7335079" cy="1969476"/>
          </a:xfrm>
        </p:spPr>
        <p:txBody>
          <a:bodyPr vert="horz" lIns="91440" tIns="45720" rIns="91440" bIns="45720" rtlCol="0" anchor="b">
            <a:normAutofit/>
          </a:bodyPr>
          <a:lstStyle/>
          <a:p>
            <a:pPr algn="ctr"/>
            <a:r>
              <a:rPr lang="en-US" sz="4000" kern="1200" cap="all" spc="390" baseline="0">
                <a:solidFill>
                  <a:schemeClr val="tx2"/>
                </a:solidFill>
                <a:latin typeface="+mj-lt"/>
                <a:ea typeface="+mj-ea"/>
                <a:cs typeface="+mj-cs"/>
              </a:rPr>
              <a:t>Vogelverblijf inrichten </a:t>
            </a:r>
          </a:p>
        </p:txBody>
      </p:sp>
      <p:sp>
        <p:nvSpPr>
          <p:cNvPr id="3" name="Tijdelijke aanduiding voor inhoud 2">
            <a:extLst>
              <a:ext uri="{FF2B5EF4-FFF2-40B4-BE49-F238E27FC236}">
                <a16:creationId xmlns:a16="http://schemas.microsoft.com/office/drawing/2014/main" id="{BE991F34-6828-DE77-4EDA-EA1E8BEE48AC}"/>
              </a:ext>
            </a:extLst>
          </p:cNvPr>
          <p:cNvSpPr>
            <a:spLocks noGrp="1"/>
          </p:cNvSpPr>
          <p:nvPr>
            <p:ph idx="1"/>
          </p:nvPr>
        </p:nvSpPr>
        <p:spPr>
          <a:xfrm>
            <a:off x="2024881" y="4736387"/>
            <a:ext cx="8142238" cy="1160981"/>
          </a:xfrm>
        </p:spPr>
        <p:txBody>
          <a:bodyPr vert="horz" lIns="91440" tIns="45720" rIns="91440" bIns="45720" rtlCol="0" anchor="t">
            <a:normAutofit/>
          </a:bodyPr>
          <a:lstStyle/>
          <a:p>
            <a:pPr algn="ctr">
              <a:lnSpc>
                <a:spcPct val="100000"/>
              </a:lnSpc>
            </a:pPr>
            <a:r>
              <a:rPr lang="en-US"/>
              <a:t>Animalis filmpje </a:t>
            </a:r>
          </a:p>
        </p:txBody>
      </p:sp>
      <p:grpSp>
        <p:nvGrpSpPr>
          <p:cNvPr id="19" name="Group 18">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89173"/>
            <a:ext cx="867485" cy="115439"/>
            <a:chOff x="8910933" y="1861308"/>
            <a:chExt cx="867485" cy="115439"/>
          </a:xfrm>
        </p:grpSpPr>
        <p:sp>
          <p:nvSpPr>
            <p:cNvPr id="20" name="Rectangle 19">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6344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78928-46B7-E425-E57F-1C07888B85E1}"/>
              </a:ext>
            </a:extLst>
          </p:cNvPr>
          <p:cNvSpPr>
            <a:spLocks noGrp="1"/>
          </p:cNvSpPr>
          <p:nvPr>
            <p:ph type="title"/>
          </p:nvPr>
        </p:nvSpPr>
        <p:spPr>
          <a:xfrm>
            <a:off x="1028700" y="1028700"/>
            <a:ext cx="4038600" cy="4800600"/>
          </a:xfrm>
        </p:spPr>
        <p:txBody>
          <a:bodyPr anchor="ctr">
            <a:normAutofit/>
          </a:bodyPr>
          <a:lstStyle/>
          <a:p>
            <a:pPr algn="ctr"/>
            <a:r>
              <a:rPr lang="nl-NL"/>
              <a:t>Schuilen in beplanting</a:t>
            </a:r>
          </a:p>
        </p:txBody>
      </p:sp>
      <p:graphicFrame>
        <p:nvGraphicFramePr>
          <p:cNvPr id="5" name="Tijdelijke aanduiding voor inhoud 2">
            <a:extLst>
              <a:ext uri="{FF2B5EF4-FFF2-40B4-BE49-F238E27FC236}">
                <a16:creationId xmlns:a16="http://schemas.microsoft.com/office/drawing/2014/main" id="{69768E5E-2E77-E4D8-6725-F7479A9EEAE0}"/>
              </a:ext>
            </a:extLst>
          </p:cNvPr>
          <p:cNvGraphicFramePr>
            <a:graphicFrameLocks noGrp="1"/>
          </p:cNvGraphicFramePr>
          <p:nvPr>
            <p:ph idx="1"/>
            <p:extLst>
              <p:ext uri="{D42A27DB-BD31-4B8C-83A1-F6EECF244321}">
                <p14:modId xmlns:p14="http://schemas.microsoft.com/office/powerpoint/2010/main" val="1181892498"/>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998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6D7753FE-7408-46D8-999A-0B0C34EA8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81546437-E33B-06A0-7147-ED456D917A4D}"/>
              </a:ext>
            </a:extLst>
          </p:cNvPr>
          <p:cNvSpPr>
            <a:spLocks noGrp="1"/>
          </p:cNvSpPr>
          <p:nvPr>
            <p:ph type="title"/>
          </p:nvPr>
        </p:nvSpPr>
        <p:spPr>
          <a:xfrm>
            <a:off x="1424940" y="1653540"/>
            <a:ext cx="3246119" cy="2608006"/>
          </a:xfrm>
        </p:spPr>
        <p:txBody>
          <a:bodyPr anchor="ctr">
            <a:normAutofit/>
          </a:bodyPr>
          <a:lstStyle/>
          <a:p>
            <a:pPr algn="ctr"/>
            <a:r>
              <a:rPr lang="nl-NL" dirty="0"/>
              <a:t>Zand </a:t>
            </a:r>
            <a:endParaRPr lang="nl-NL"/>
          </a:p>
        </p:txBody>
      </p:sp>
      <p:grpSp>
        <p:nvGrpSpPr>
          <p:cNvPr id="13" name="Group 12">
            <a:extLst>
              <a:ext uri="{FF2B5EF4-FFF2-40B4-BE49-F238E27FC236}">
                <a16:creationId xmlns:a16="http://schemas.microsoft.com/office/drawing/2014/main" id="{E30DE9CB-4267-487A-915E-5665607E9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4" name="Rectangle 13">
              <a:extLst>
                <a:ext uri="{FF2B5EF4-FFF2-40B4-BE49-F238E27FC236}">
                  <a16:creationId xmlns:a16="http://schemas.microsoft.com/office/drawing/2014/main" id="{E237361B-A61F-4EEA-8554-10DEFF0A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Straight Connector 14">
              <a:extLst>
                <a:ext uri="{FF2B5EF4-FFF2-40B4-BE49-F238E27FC236}">
                  <a16:creationId xmlns:a16="http://schemas.microsoft.com/office/drawing/2014/main" id="{BBBC8A6A-A883-4F9C-82BA-607223F36C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34343E-05EC-4327-BA72-FD68FF049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Tijdelijke aanduiding voor inhoud 2">
            <a:extLst>
              <a:ext uri="{FF2B5EF4-FFF2-40B4-BE49-F238E27FC236}">
                <a16:creationId xmlns:a16="http://schemas.microsoft.com/office/drawing/2014/main" id="{0C7A94D0-505B-333F-16A8-12DD74B85217}"/>
              </a:ext>
            </a:extLst>
          </p:cNvPr>
          <p:cNvGraphicFramePr>
            <a:graphicFrameLocks noGrp="1"/>
          </p:cNvGraphicFramePr>
          <p:nvPr>
            <p:ph idx="1"/>
            <p:extLst>
              <p:ext uri="{D42A27DB-BD31-4B8C-83A1-F6EECF244321}">
                <p14:modId xmlns:p14="http://schemas.microsoft.com/office/powerpoint/2010/main" val="3618982718"/>
              </p:ext>
            </p:extLst>
          </p:nvPr>
        </p:nvGraphicFramePr>
        <p:xfrm>
          <a:off x="5952683" y="1042449"/>
          <a:ext cx="5210616" cy="478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1986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AdornVTI">
  <a:themeElements>
    <a:clrScheme name="AnalogousFromDarkSeedLeftStep">
      <a:dk1>
        <a:srgbClr val="000000"/>
      </a:dk1>
      <a:lt1>
        <a:srgbClr val="FFFFFF"/>
      </a:lt1>
      <a:dk2>
        <a:srgbClr val="36371F"/>
      </a:dk2>
      <a:lt2>
        <a:srgbClr val="E8E2E4"/>
      </a:lt2>
      <a:accent1>
        <a:srgbClr val="46B290"/>
      </a:accent1>
      <a:accent2>
        <a:srgbClr val="3BB25A"/>
      </a:accent2>
      <a:accent3>
        <a:srgbClr val="57B446"/>
      </a:accent3>
      <a:accent4>
        <a:srgbClr val="7CAE39"/>
      </a:accent4>
      <a:accent5>
        <a:srgbClr val="A4A541"/>
      </a:accent5>
      <a:accent6>
        <a:srgbClr val="B2823B"/>
      </a:accent6>
      <a:hlink>
        <a:srgbClr val="79892D"/>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21</TotalTime>
  <Words>363</Words>
  <Application>Microsoft Office PowerPoint</Application>
  <PresentationFormat>Breedbeeld</PresentationFormat>
  <Paragraphs>35</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Bembo</vt:lpstr>
      <vt:lpstr>AdornVTI</vt:lpstr>
      <vt:lpstr>Huisvesting en hygiene </vt:lpstr>
      <vt:lpstr>Vandaag: </vt:lpstr>
      <vt:lpstr>Terugblik vorige les</vt:lpstr>
      <vt:lpstr>Leerdoelen </vt:lpstr>
      <vt:lpstr>Wet en regelgeving </vt:lpstr>
      <vt:lpstr>Ringen van vogels </vt:lpstr>
      <vt:lpstr>Vogelverblijf inrichten </vt:lpstr>
      <vt:lpstr>Schuilen in beplanting</vt:lpstr>
      <vt:lpstr>Zand </vt:lpstr>
      <vt:lpstr>Verder met eindopdracht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 </dc:title>
  <dc:creator>Maxime Van Straten</dc:creator>
  <cp:lastModifiedBy>Maxime Van Straten</cp:lastModifiedBy>
  <cp:revision>1</cp:revision>
  <dcterms:created xsi:type="dcterms:W3CDTF">2023-08-17T11:59:51Z</dcterms:created>
  <dcterms:modified xsi:type="dcterms:W3CDTF">2023-08-17T12:21:15Z</dcterms:modified>
</cp:coreProperties>
</file>